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89" r:id="rId10"/>
    <p:sldId id="290" r:id="rId11"/>
    <p:sldId id="264" r:id="rId12"/>
    <p:sldId id="265" r:id="rId13"/>
    <p:sldId id="266" r:id="rId14"/>
    <p:sldId id="267" r:id="rId15"/>
    <p:sldId id="268" r:id="rId16"/>
    <p:sldId id="269" r:id="rId17"/>
    <p:sldId id="271" r:id="rId18"/>
    <p:sldId id="274" r:id="rId19"/>
    <p:sldId id="273" r:id="rId20"/>
    <p:sldId id="275" r:id="rId21"/>
    <p:sldId id="272" r:id="rId22"/>
    <p:sldId id="285" r:id="rId23"/>
    <p:sldId id="280" r:id="rId24"/>
    <p:sldId id="270" r:id="rId25"/>
    <p:sldId id="277" r:id="rId26"/>
    <p:sldId id="278" r:id="rId27"/>
    <p:sldId id="279" r:id="rId28"/>
    <p:sldId id="284" r:id="rId29"/>
    <p:sldId id="282" r:id="rId30"/>
    <p:sldId id="283"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D0C550-48B5-49FC-8BAA-31DA92343C31}"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0655F-553E-4826-90E1-3AE4301DFBE2}" type="slidenum">
              <a:rPr lang="en-US" smtClean="0"/>
              <a:t>‹#›</a:t>
            </a:fld>
            <a:endParaRPr lang="en-US"/>
          </a:p>
        </p:txBody>
      </p:sp>
    </p:spTree>
    <p:extLst>
      <p:ext uri="{BB962C8B-B14F-4D97-AF65-F5344CB8AC3E}">
        <p14:creationId xmlns:p14="http://schemas.microsoft.com/office/powerpoint/2010/main" val="463723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D0C550-48B5-49FC-8BAA-31DA92343C31}"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0655F-553E-4826-90E1-3AE4301DFBE2}" type="slidenum">
              <a:rPr lang="en-US" smtClean="0"/>
              <a:t>‹#›</a:t>
            </a:fld>
            <a:endParaRPr lang="en-US"/>
          </a:p>
        </p:txBody>
      </p:sp>
    </p:spTree>
    <p:extLst>
      <p:ext uri="{BB962C8B-B14F-4D97-AF65-F5344CB8AC3E}">
        <p14:creationId xmlns:p14="http://schemas.microsoft.com/office/powerpoint/2010/main" val="385908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D0C550-48B5-49FC-8BAA-31DA92343C31}"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0655F-553E-4826-90E1-3AE4301DFBE2}" type="slidenum">
              <a:rPr lang="en-US" smtClean="0"/>
              <a:t>‹#›</a:t>
            </a:fld>
            <a:endParaRPr lang="en-US"/>
          </a:p>
        </p:txBody>
      </p:sp>
    </p:spTree>
    <p:extLst>
      <p:ext uri="{BB962C8B-B14F-4D97-AF65-F5344CB8AC3E}">
        <p14:creationId xmlns:p14="http://schemas.microsoft.com/office/powerpoint/2010/main" val="11848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D0C550-48B5-49FC-8BAA-31DA92343C31}"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0655F-553E-4826-90E1-3AE4301DFBE2}" type="slidenum">
              <a:rPr lang="en-US" smtClean="0"/>
              <a:t>‹#›</a:t>
            </a:fld>
            <a:endParaRPr lang="en-US"/>
          </a:p>
        </p:txBody>
      </p:sp>
    </p:spTree>
    <p:extLst>
      <p:ext uri="{BB962C8B-B14F-4D97-AF65-F5344CB8AC3E}">
        <p14:creationId xmlns:p14="http://schemas.microsoft.com/office/powerpoint/2010/main" val="945907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D0C550-48B5-49FC-8BAA-31DA92343C31}"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0655F-553E-4826-90E1-3AE4301DFBE2}" type="slidenum">
              <a:rPr lang="en-US" smtClean="0"/>
              <a:t>‹#›</a:t>
            </a:fld>
            <a:endParaRPr lang="en-US"/>
          </a:p>
        </p:txBody>
      </p:sp>
    </p:spTree>
    <p:extLst>
      <p:ext uri="{BB962C8B-B14F-4D97-AF65-F5344CB8AC3E}">
        <p14:creationId xmlns:p14="http://schemas.microsoft.com/office/powerpoint/2010/main" val="157553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D0C550-48B5-49FC-8BAA-31DA92343C31}"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0655F-553E-4826-90E1-3AE4301DFBE2}" type="slidenum">
              <a:rPr lang="en-US" smtClean="0"/>
              <a:t>‹#›</a:t>
            </a:fld>
            <a:endParaRPr lang="en-US"/>
          </a:p>
        </p:txBody>
      </p:sp>
    </p:spTree>
    <p:extLst>
      <p:ext uri="{BB962C8B-B14F-4D97-AF65-F5344CB8AC3E}">
        <p14:creationId xmlns:p14="http://schemas.microsoft.com/office/powerpoint/2010/main" val="313580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D0C550-48B5-49FC-8BAA-31DA92343C31}" type="datetimeFigureOut">
              <a:rPr lang="en-US" smtClean="0"/>
              <a:t>10/23/2015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D0655F-553E-4826-90E1-3AE4301DFBE2}" type="slidenum">
              <a:rPr lang="en-US" smtClean="0"/>
              <a:t>‹#›</a:t>
            </a:fld>
            <a:endParaRPr lang="en-US"/>
          </a:p>
        </p:txBody>
      </p:sp>
    </p:spTree>
    <p:extLst>
      <p:ext uri="{BB962C8B-B14F-4D97-AF65-F5344CB8AC3E}">
        <p14:creationId xmlns:p14="http://schemas.microsoft.com/office/powerpoint/2010/main" val="201043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D0C550-48B5-49FC-8BAA-31DA92343C31}" type="datetimeFigureOut">
              <a:rPr lang="en-US" smtClean="0"/>
              <a:t>10/23/2015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D0655F-553E-4826-90E1-3AE4301DFBE2}" type="slidenum">
              <a:rPr lang="en-US" smtClean="0"/>
              <a:t>‹#›</a:t>
            </a:fld>
            <a:endParaRPr lang="en-US"/>
          </a:p>
        </p:txBody>
      </p:sp>
    </p:spTree>
    <p:extLst>
      <p:ext uri="{BB962C8B-B14F-4D97-AF65-F5344CB8AC3E}">
        <p14:creationId xmlns:p14="http://schemas.microsoft.com/office/powerpoint/2010/main" val="46561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0C550-48B5-49FC-8BAA-31DA92343C31}" type="datetimeFigureOut">
              <a:rPr lang="en-US" smtClean="0"/>
              <a:t>10/23/2015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D0655F-553E-4826-90E1-3AE4301DFBE2}" type="slidenum">
              <a:rPr lang="en-US" smtClean="0"/>
              <a:t>‹#›</a:t>
            </a:fld>
            <a:endParaRPr lang="en-US"/>
          </a:p>
        </p:txBody>
      </p:sp>
    </p:spTree>
    <p:extLst>
      <p:ext uri="{BB962C8B-B14F-4D97-AF65-F5344CB8AC3E}">
        <p14:creationId xmlns:p14="http://schemas.microsoft.com/office/powerpoint/2010/main" val="2184360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D0C550-48B5-49FC-8BAA-31DA92343C31}"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0655F-553E-4826-90E1-3AE4301DFBE2}" type="slidenum">
              <a:rPr lang="en-US" smtClean="0"/>
              <a:t>‹#›</a:t>
            </a:fld>
            <a:endParaRPr lang="en-US"/>
          </a:p>
        </p:txBody>
      </p:sp>
    </p:spTree>
    <p:extLst>
      <p:ext uri="{BB962C8B-B14F-4D97-AF65-F5344CB8AC3E}">
        <p14:creationId xmlns:p14="http://schemas.microsoft.com/office/powerpoint/2010/main" val="103842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D0C550-48B5-49FC-8BAA-31DA92343C31}"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0655F-553E-4826-90E1-3AE4301DFBE2}" type="slidenum">
              <a:rPr lang="en-US" smtClean="0"/>
              <a:t>‹#›</a:t>
            </a:fld>
            <a:endParaRPr lang="en-US"/>
          </a:p>
        </p:txBody>
      </p:sp>
    </p:spTree>
    <p:extLst>
      <p:ext uri="{BB962C8B-B14F-4D97-AF65-F5344CB8AC3E}">
        <p14:creationId xmlns:p14="http://schemas.microsoft.com/office/powerpoint/2010/main" val="36580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0C550-48B5-49FC-8BAA-31DA92343C31}" type="datetimeFigureOut">
              <a:rPr lang="en-US" smtClean="0"/>
              <a:t>10/23/2015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0655F-553E-4826-90E1-3AE4301DFBE2}" type="slidenum">
              <a:rPr lang="en-US" smtClean="0"/>
              <a:t>‹#›</a:t>
            </a:fld>
            <a:endParaRPr lang="en-US"/>
          </a:p>
        </p:txBody>
      </p:sp>
    </p:spTree>
    <p:extLst>
      <p:ext uri="{BB962C8B-B14F-4D97-AF65-F5344CB8AC3E}">
        <p14:creationId xmlns:p14="http://schemas.microsoft.com/office/powerpoint/2010/main" val="1159738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downhousesoftware.files.wordpress.com/2012/10/cell-respiration.pn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downhousesoftware.files.wordpress.com/2012/10/cell-respiration.pn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downhousesoftware.files.wordpress.com/2012/10/cell-respiration.pn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3</a:t>
            </a:r>
            <a:endParaRPr lang="en-US" dirty="0"/>
          </a:p>
        </p:txBody>
      </p:sp>
      <p:sp>
        <p:nvSpPr>
          <p:cNvPr id="3" name="Subtitle 2"/>
          <p:cNvSpPr>
            <a:spLocks noGrp="1"/>
          </p:cNvSpPr>
          <p:nvPr>
            <p:ph type="subTitle" idx="1"/>
          </p:nvPr>
        </p:nvSpPr>
        <p:spPr/>
        <p:txBody>
          <a:bodyPr/>
          <a:lstStyle/>
          <a:p>
            <a:r>
              <a:rPr lang="en-US" dirty="0" smtClean="0"/>
              <a:t>Photosynthesis and Cell Respiration</a:t>
            </a:r>
            <a:endParaRPr lang="en-US" dirty="0"/>
          </a:p>
        </p:txBody>
      </p:sp>
    </p:spTree>
    <p:extLst>
      <p:ext uri="{BB962C8B-B14F-4D97-AF65-F5344CB8AC3E}">
        <p14:creationId xmlns:p14="http://schemas.microsoft.com/office/powerpoint/2010/main" val="3855706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MARTInkShape-383"/>
          <p:cNvSpPr/>
          <p:nvPr/>
        </p:nvSpPr>
        <p:spPr>
          <a:xfrm>
            <a:off x="1321626" y="1071563"/>
            <a:ext cx="3893313" cy="2445763"/>
          </a:xfrm>
          <a:custGeom>
            <a:avLst/>
            <a:gdLst/>
            <a:ahLst/>
            <a:cxnLst/>
            <a:rect l="0" t="0" r="0" b="0"/>
            <a:pathLst>
              <a:path w="3893313" h="2445763">
                <a:moveTo>
                  <a:pt x="35687" y="0"/>
                </a:moveTo>
                <a:lnTo>
                  <a:pt x="21447" y="35607"/>
                </a:lnTo>
                <a:lnTo>
                  <a:pt x="12008" y="75241"/>
                </a:lnTo>
                <a:lnTo>
                  <a:pt x="9512" y="116359"/>
                </a:lnTo>
                <a:lnTo>
                  <a:pt x="9019" y="158914"/>
                </a:lnTo>
                <a:lnTo>
                  <a:pt x="8933" y="202748"/>
                </a:lnTo>
                <a:lnTo>
                  <a:pt x="8908" y="237675"/>
                </a:lnTo>
                <a:lnTo>
                  <a:pt x="2763" y="279119"/>
                </a:lnTo>
                <a:lnTo>
                  <a:pt x="796" y="322811"/>
                </a:lnTo>
                <a:lnTo>
                  <a:pt x="213" y="361774"/>
                </a:lnTo>
                <a:lnTo>
                  <a:pt x="40" y="401431"/>
                </a:lnTo>
                <a:lnTo>
                  <a:pt x="0" y="436713"/>
                </a:lnTo>
                <a:lnTo>
                  <a:pt x="2628" y="467607"/>
                </a:lnTo>
                <a:lnTo>
                  <a:pt x="6111" y="498536"/>
                </a:lnTo>
                <a:lnTo>
                  <a:pt x="7659" y="538741"/>
                </a:lnTo>
                <a:lnTo>
                  <a:pt x="8347" y="572484"/>
                </a:lnTo>
                <a:lnTo>
                  <a:pt x="8734" y="613794"/>
                </a:lnTo>
                <a:lnTo>
                  <a:pt x="8849" y="653815"/>
                </a:lnTo>
                <a:lnTo>
                  <a:pt x="8883" y="694447"/>
                </a:lnTo>
                <a:lnTo>
                  <a:pt x="11539" y="731621"/>
                </a:lnTo>
                <a:lnTo>
                  <a:pt x="15964" y="770417"/>
                </a:lnTo>
                <a:lnTo>
                  <a:pt x="17275" y="810685"/>
                </a:lnTo>
                <a:lnTo>
                  <a:pt x="17663" y="847752"/>
                </a:lnTo>
                <a:lnTo>
                  <a:pt x="20424" y="886516"/>
                </a:lnTo>
                <a:lnTo>
                  <a:pt x="22235" y="929421"/>
                </a:lnTo>
                <a:lnTo>
                  <a:pt x="21779" y="973553"/>
                </a:lnTo>
                <a:lnTo>
                  <a:pt x="25282" y="1015402"/>
                </a:lnTo>
                <a:lnTo>
                  <a:pt x="26320" y="1055584"/>
                </a:lnTo>
                <a:lnTo>
                  <a:pt x="26627" y="1098908"/>
                </a:lnTo>
                <a:lnTo>
                  <a:pt x="26718" y="1143165"/>
                </a:lnTo>
                <a:lnTo>
                  <a:pt x="26745" y="1187697"/>
                </a:lnTo>
                <a:lnTo>
                  <a:pt x="26754" y="1232311"/>
                </a:lnTo>
                <a:lnTo>
                  <a:pt x="26756" y="1276949"/>
                </a:lnTo>
                <a:lnTo>
                  <a:pt x="26757" y="1321594"/>
                </a:lnTo>
                <a:lnTo>
                  <a:pt x="29403" y="1366242"/>
                </a:lnTo>
                <a:lnTo>
                  <a:pt x="31179" y="1408244"/>
                </a:lnTo>
                <a:lnTo>
                  <a:pt x="30713" y="1451117"/>
                </a:lnTo>
                <a:lnTo>
                  <a:pt x="33476" y="1482347"/>
                </a:lnTo>
                <a:lnTo>
                  <a:pt x="34039" y="1523233"/>
                </a:lnTo>
                <a:lnTo>
                  <a:pt x="30348" y="1566326"/>
                </a:lnTo>
                <a:lnTo>
                  <a:pt x="33664" y="1610514"/>
                </a:lnTo>
                <a:lnTo>
                  <a:pt x="35087" y="1654033"/>
                </a:lnTo>
                <a:lnTo>
                  <a:pt x="34517" y="1693497"/>
                </a:lnTo>
                <a:lnTo>
                  <a:pt x="29497" y="1735176"/>
                </a:lnTo>
                <a:lnTo>
                  <a:pt x="27569" y="1774094"/>
                </a:lnTo>
                <a:lnTo>
                  <a:pt x="26997" y="1816603"/>
                </a:lnTo>
                <a:lnTo>
                  <a:pt x="26828" y="1859626"/>
                </a:lnTo>
                <a:lnTo>
                  <a:pt x="26778" y="1898942"/>
                </a:lnTo>
                <a:lnTo>
                  <a:pt x="26763" y="1940577"/>
                </a:lnTo>
                <a:lnTo>
                  <a:pt x="25766" y="1978490"/>
                </a:lnTo>
                <a:lnTo>
                  <a:pt x="20621" y="2013866"/>
                </a:lnTo>
                <a:lnTo>
                  <a:pt x="18379" y="2055635"/>
                </a:lnTo>
                <a:lnTo>
                  <a:pt x="17991" y="2098020"/>
                </a:lnTo>
                <a:lnTo>
                  <a:pt x="16908" y="2133992"/>
                </a:lnTo>
                <a:lnTo>
                  <a:pt x="13119" y="2169823"/>
                </a:lnTo>
                <a:lnTo>
                  <a:pt x="14889" y="2209243"/>
                </a:lnTo>
                <a:lnTo>
                  <a:pt x="12216" y="2249256"/>
                </a:lnTo>
                <a:lnTo>
                  <a:pt x="9881" y="2287791"/>
                </a:lnTo>
                <a:lnTo>
                  <a:pt x="9189" y="2329084"/>
                </a:lnTo>
                <a:lnTo>
                  <a:pt x="16084" y="2373224"/>
                </a:lnTo>
                <a:lnTo>
                  <a:pt x="25138" y="2400479"/>
                </a:lnTo>
                <a:lnTo>
                  <a:pt x="39947" y="2420571"/>
                </a:lnTo>
                <a:lnTo>
                  <a:pt x="51140" y="2429484"/>
                </a:lnTo>
                <a:lnTo>
                  <a:pt x="87760" y="2437153"/>
                </a:lnTo>
                <a:lnTo>
                  <a:pt x="118585" y="2443454"/>
                </a:lnTo>
                <a:lnTo>
                  <a:pt x="162113" y="2445762"/>
                </a:lnTo>
                <a:lnTo>
                  <a:pt x="200036" y="2445454"/>
                </a:lnTo>
                <a:lnTo>
                  <a:pt x="232549" y="2440512"/>
                </a:lnTo>
                <a:lnTo>
                  <a:pt x="272720" y="2438606"/>
                </a:lnTo>
                <a:lnTo>
                  <a:pt x="314057" y="2438042"/>
                </a:lnTo>
                <a:lnTo>
                  <a:pt x="349016" y="2437875"/>
                </a:lnTo>
                <a:lnTo>
                  <a:pt x="379335" y="2437836"/>
                </a:lnTo>
                <a:lnTo>
                  <a:pt x="415299" y="2435173"/>
                </a:lnTo>
                <a:lnTo>
                  <a:pt x="450466" y="2432666"/>
                </a:lnTo>
                <a:lnTo>
                  <a:pt x="487990" y="2434849"/>
                </a:lnTo>
                <a:lnTo>
                  <a:pt x="522811" y="2431085"/>
                </a:lnTo>
                <a:lnTo>
                  <a:pt x="564392" y="2426665"/>
                </a:lnTo>
                <a:lnTo>
                  <a:pt x="598806" y="2421936"/>
                </a:lnTo>
                <a:lnTo>
                  <a:pt x="634138" y="2420535"/>
                </a:lnTo>
                <a:lnTo>
                  <a:pt x="669743" y="2417474"/>
                </a:lnTo>
                <a:lnTo>
                  <a:pt x="705427" y="2412929"/>
                </a:lnTo>
                <a:lnTo>
                  <a:pt x="733201" y="2410874"/>
                </a:lnTo>
                <a:lnTo>
                  <a:pt x="772003" y="2406653"/>
                </a:lnTo>
                <a:lnTo>
                  <a:pt x="805123" y="2404115"/>
                </a:lnTo>
                <a:lnTo>
                  <a:pt x="846082" y="2402687"/>
                </a:lnTo>
                <a:lnTo>
                  <a:pt x="883353" y="2399618"/>
                </a:lnTo>
                <a:lnTo>
                  <a:pt x="919532" y="2395070"/>
                </a:lnTo>
                <a:lnTo>
                  <a:pt x="955387" y="2391077"/>
                </a:lnTo>
                <a:lnTo>
                  <a:pt x="991146" y="2386256"/>
                </a:lnTo>
                <a:lnTo>
                  <a:pt x="1018937" y="2384136"/>
                </a:lnTo>
                <a:lnTo>
                  <a:pt x="1057747" y="2379886"/>
                </a:lnTo>
                <a:lnTo>
                  <a:pt x="1090870" y="2377337"/>
                </a:lnTo>
                <a:lnTo>
                  <a:pt x="1131831" y="2375901"/>
                </a:lnTo>
                <a:lnTo>
                  <a:pt x="1169103" y="2372830"/>
                </a:lnTo>
                <a:lnTo>
                  <a:pt x="1205282" y="2368282"/>
                </a:lnTo>
                <a:lnTo>
                  <a:pt x="1241137" y="2366934"/>
                </a:lnTo>
                <a:lnTo>
                  <a:pt x="1276896" y="2363889"/>
                </a:lnTo>
                <a:lnTo>
                  <a:pt x="1312627" y="2359349"/>
                </a:lnTo>
                <a:lnTo>
                  <a:pt x="1348349" y="2358003"/>
                </a:lnTo>
                <a:lnTo>
                  <a:pt x="1384069" y="2357605"/>
                </a:lnTo>
                <a:lnTo>
                  <a:pt x="1419788" y="2357487"/>
                </a:lnTo>
                <a:lnTo>
                  <a:pt x="1455507" y="2354806"/>
                </a:lnTo>
                <a:lnTo>
                  <a:pt x="1491226" y="2350373"/>
                </a:lnTo>
                <a:lnTo>
                  <a:pt x="1526944" y="2349060"/>
                </a:lnTo>
                <a:lnTo>
                  <a:pt x="1562663" y="2346025"/>
                </a:lnTo>
                <a:lnTo>
                  <a:pt x="1598382" y="2341488"/>
                </a:lnTo>
                <a:lnTo>
                  <a:pt x="1634101" y="2337498"/>
                </a:lnTo>
                <a:lnTo>
                  <a:pt x="1677757" y="2332677"/>
                </a:lnTo>
                <a:lnTo>
                  <a:pt x="1713035" y="2331550"/>
                </a:lnTo>
                <a:lnTo>
                  <a:pt x="1745250" y="2331049"/>
                </a:lnTo>
                <a:lnTo>
                  <a:pt x="1781797" y="2326027"/>
                </a:lnTo>
                <a:lnTo>
                  <a:pt x="1816218" y="2322995"/>
                </a:lnTo>
                <a:lnTo>
                  <a:pt x="1851552" y="2317356"/>
                </a:lnTo>
                <a:lnTo>
                  <a:pt x="1887156" y="2314142"/>
                </a:lnTo>
                <a:lnTo>
                  <a:pt x="1922841" y="2313189"/>
                </a:lnTo>
                <a:lnTo>
                  <a:pt x="1958550" y="2308167"/>
                </a:lnTo>
                <a:lnTo>
                  <a:pt x="1994266" y="2305135"/>
                </a:lnTo>
                <a:lnTo>
                  <a:pt x="2034724" y="2304237"/>
                </a:lnTo>
                <a:lnTo>
                  <a:pt x="2068650" y="2299230"/>
                </a:lnTo>
                <a:lnTo>
                  <a:pt x="2107035" y="2296204"/>
                </a:lnTo>
                <a:lnTo>
                  <a:pt x="2145087" y="2290566"/>
                </a:lnTo>
                <a:lnTo>
                  <a:pt x="2187363" y="2286901"/>
                </a:lnTo>
                <a:lnTo>
                  <a:pt x="2222245" y="2285275"/>
                </a:lnTo>
                <a:lnTo>
                  <a:pt x="2262567" y="2279942"/>
                </a:lnTo>
                <a:lnTo>
                  <a:pt x="2300091" y="2277921"/>
                </a:lnTo>
                <a:lnTo>
                  <a:pt x="2336345" y="2276330"/>
                </a:lnTo>
                <a:lnTo>
                  <a:pt x="2372221" y="2271008"/>
                </a:lnTo>
                <a:lnTo>
                  <a:pt x="2407987" y="2268990"/>
                </a:lnTo>
                <a:lnTo>
                  <a:pt x="2443720" y="2267400"/>
                </a:lnTo>
                <a:lnTo>
                  <a:pt x="2479443" y="2262078"/>
                </a:lnTo>
                <a:lnTo>
                  <a:pt x="2516154" y="2260060"/>
                </a:lnTo>
                <a:lnTo>
                  <a:pt x="2557018" y="2258470"/>
                </a:lnTo>
                <a:lnTo>
                  <a:pt x="2594703" y="2253148"/>
                </a:lnTo>
                <a:lnTo>
                  <a:pt x="2631004" y="2250138"/>
                </a:lnTo>
                <a:lnTo>
                  <a:pt x="2666895" y="2244396"/>
                </a:lnTo>
                <a:lnTo>
                  <a:pt x="2702665" y="2243246"/>
                </a:lnTo>
                <a:lnTo>
                  <a:pt x="2738399" y="2246763"/>
                </a:lnTo>
                <a:lnTo>
                  <a:pt x="2774122" y="2243396"/>
                </a:lnTo>
                <a:lnTo>
                  <a:pt x="2810834" y="2240965"/>
                </a:lnTo>
                <a:lnTo>
                  <a:pt x="2851698" y="2235394"/>
                </a:lnTo>
                <a:lnTo>
                  <a:pt x="2889382" y="2233302"/>
                </a:lnTo>
                <a:lnTo>
                  <a:pt x="2925683" y="2232683"/>
                </a:lnTo>
                <a:lnTo>
                  <a:pt x="2961575" y="2231507"/>
                </a:lnTo>
                <a:lnTo>
                  <a:pt x="2998337" y="2227300"/>
                </a:lnTo>
                <a:lnTo>
                  <a:pt x="3039216" y="2229471"/>
                </a:lnTo>
                <a:lnTo>
                  <a:pt x="3076904" y="2225704"/>
                </a:lnTo>
                <a:lnTo>
                  <a:pt x="3113206" y="2224147"/>
                </a:lnTo>
                <a:lnTo>
                  <a:pt x="3149098" y="2223686"/>
                </a:lnTo>
                <a:lnTo>
                  <a:pt x="3184868" y="2223549"/>
                </a:lnTo>
                <a:lnTo>
                  <a:pt x="3220602" y="2223509"/>
                </a:lnTo>
                <a:lnTo>
                  <a:pt x="3256325" y="2222505"/>
                </a:lnTo>
                <a:lnTo>
                  <a:pt x="3292045" y="2218349"/>
                </a:lnTo>
                <a:lnTo>
                  <a:pt x="3327764" y="2220535"/>
                </a:lnTo>
                <a:lnTo>
                  <a:pt x="3363483" y="2216773"/>
                </a:lnTo>
                <a:lnTo>
                  <a:pt x="3398210" y="2216209"/>
                </a:lnTo>
                <a:lnTo>
                  <a:pt x="3439759" y="2219114"/>
                </a:lnTo>
                <a:lnTo>
                  <a:pt x="3474168" y="2215910"/>
                </a:lnTo>
                <a:lnTo>
                  <a:pt x="3506853" y="2217608"/>
                </a:lnTo>
                <a:lnTo>
                  <a:pt x="3527083" y="2219884"/>
                </a:lnTo>
                <a:lnTo>
                  <a:pt x="3569763" y="2215907"/>
                </a:lnTo>
                <a:lnTo>
                  <a:pt x="3605953" y="2214961"/>
                </a:lnTo>
                <a:lnTo>
                  <a:pt x="3649088" y="2217326"/>
                </a:lnTo>
                <a:lnTo>
                  <a:pt x="3673642" y="2219759"/>
                </a:lnTo>
                <a:lnTo>
                  <a:pt x="3718202" y="2215443"/>
                </a:lnTo>
                <a:lnTo>
                  <a:pt x="3757179" y="2219100"/>
                </a:lnTo>
                <a:lnTo>
                  <a:pt x="3772285" y="2217571"/>
                </a:lnTo>
                <a:lnTo>
                  <a:pt x="3816287" y="2222516"/>
                </a:lnTo>
                <a:lnTo>
                  <a:pt x="3854468" y="2223299"/>
                </a:lnTo>
                <a:lnTo>
                  <a:pt x="3892563" y="2223489"/>
                </a:lnTo>
                <a:lnTo>
                  <a:pt x="3893312" y="22324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 name="SMARTInkShape-Group73"/>
          <p:cNvGrpSpPr/>
          <p:nvPr/>
        </p:nvGrpSpPr>
        <p:grpSpPr>
          <a:xfrm>
            <a:off x="2302978" y="4108024"/>
            <a:ext cx="1733242" cy="552806"/>
            <a:chOff x="2302978" y="4108024"/>
            <a:chExt cx="1733242" cy="552806"/>
          </a:xfrm>
        </p:grpSpPr>
        <p:sp>
          <p:nvSpPr>
            <p:cNvPr id="5" name="SMARTInkShape-384"/>
            <p:cNvSpPr/>
            <p:nvPr/>
          </p:nvSpPr>
          <p:spPr>
            <a:xfrm>
              <a:off x="3875484" y="4108024"/>
              <a:ext cx="160736" cy="230967"/>
            </a:xfrm>
            <a:custGeom>
              <a:avLst/>
              <a:gdLst/>
              <a:ahLst/>
              <a:cxnLst/>
              <a:rect l="0" t="0" r="0" b="0"/>
              <a:pathLst>
                <a:path w="160736" h="230967">
                  <a:moveTo>
                    <a:pt x="160735" y="8562"/>
                  </a:moveTo>
                  <a:lnTo>
                    <a:pt x="160735" y="873"/>
                  </a:lnTo>
                  <a:lnTo>
                    <a:pt x="151254" y="0"/>
                  </a:lnTo>
                  <a:lnTo>
                    <a:pt x="131137" y="4482"/>
                  </a:lnTo>
                  <a:lnTo>
                    <a:pt x="88928" y="27452"/>
                  </a:lnTo>
                  <a:lnTo>
                    <a:pt x="46885" y="55725"/>
                  </a:lnTo>
                  <a:lnTo>
                    <a:pt x="43163" y="61832"/>
                  </a:lnTo>
                  <a:lnTo>
                    <a:pt x="39027" y="79201"/>
                  </a:lnTo>
                  <a:lnTo>
                    <a:pt x="39909" y="87405"/>
                  </a:lnTo>
                  <a:lnTo>
                    <a:pt x="46181" y="101811"/>
                  </a:lnTo>
                  <a:lnTo>
                    <a:pt x="60867" y="121079"/>
                  </a:lnTo>
                  <a:lnTo>
                    <a:pt x="103247" y="149070"/>
                  </a:lnTo>
                  <a:lnTo>
                    <a:pt x="135117" y="180525"/>
                  </a:lnTo>
                  <a:lnTo>
                    <a:pt x="146594" y="203321"/>
                  </a:lnTo>
                  <a:lnTo>
                    <a:pt x="147339" y="207855"/>
                  </a:lnTo>
                  <a:lnTo>
                    <a:pt x="145521" y="215538"/>
                  </a:lnTo>
                  <a:lnTo>
                    <a:pt x="138759" y="222260"/>
                  </a:lnTo>
                  <a:lnTo>
                    <a:pt x="129140" y="227562"/>
                  </a:lnTo>
                  <a:lnTo>
                    <a:pt x="101503" y="230966"/>
                  </a:lnTo>
                  <a:lnTo>
                    <a:pt x="60147" y="230701"/>
                  </a:lnTo>
                  <a:lnTo>
                    <a:pt x="0" y="2228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385"/>
            <p:cNvSpPr/>
            <p:nvPr/>
          </p:nvSpPr>
          <p:spPr>
            <a:xfrm>
              <a:off x="3431065" y="4143375"/>
              <a:ext cx="433684" cy="299214"/>
            </a:xfrm>
            <a:custGeom>
              <a:avLst/>
              <a:gdLst/>
              <a:ahLst/>
              <a:cxnLst/>
              <a:rect l="0" t="0" r="0" b="0"/>
              <a:pathLst>
                <a:path w="433684" h="299214">
                  <a:moveTo>
                    <a:pt x="15794" y="125016"/>
                  </a:moveTo>
                  <a:lnTo>
                    <a:pt x="15794" y="120275"/>
                  </a:lnTo>
                  <a:lnTo>
                    <a:pt x="11054" y="150792"/>
                  </a:lnTo>
                  <a:lnTo>
                    <a:pt x="1555" y="193460"/>
                  </a:lnTo>
                  <a:lnTo>
                    <a:pt x="0" y="223348"/>
                  </a:lnTo>
                  <a:lnTo>
                    <a:pt x="3152" y="245448"/>
                  </a:lnTo>
                  <a:lnTo>
                    <a:pt x="10506" y="260562"/>
                  </a:lnTo>
                  <a:lnTo>
                    <a:pt x="15246" y="265981"/>
                  </a:lnTo>
                  <a:lnTo>
                    <a:pt x="28449" y="272003"/>
                  </a:lnTo>
                  <a:lnTo>
                    <a:pt x="45231" y="273687"/>
                  </a:lnTo>
                  <a:lnTo>
                    <a:pt x="85657" y="268850"/>
                  </a:lnTo>
                  <a:lnTo>
                    <a:pt x="107271" y="253953"/>
                  </a:lnTo>
                  <a:lnTo>
                    <a:pt x="137667" y="216299"/>
                  </a:lnTo>
                  <a:lnTo>
                    <a:pt x="148809" y="191750"/>
                  </a:lnTo>
                  <a:lnTo>
                    <a:pt x="153295" y="169558"/>
                  </a:lnTo>
                  <a:lnTo>
                    <a:pt x="150242" y="132150"/>
                  </a:lnTo>
                  <a:lnTo>
                    <a:pt x="145664" y="114626"/>
                  </a:lnTo>
                  <a:lnTo>
                    <a:pt x="141069" y="108167"/>
                  </a:lnTo>
                  <a:lnTo>
                    <a:pt x="128027" y="98346"/>
                  </a:lnTo>
                  <a:lnTo>
                    <a:pt x="113430" y="91978"/>
                  </a:lnTo>
                  <a:lnTo>
                    <a:pt x="83860" y="90091"/>
                  </a:lnTo>
                  <a:lnTo>
                    <a:pt x="62913" y="97588"/>
                  </a:lnTo>
                  <a:lnTo>
                    <a:pt x="29952" y="121913"/>
                  </a:lnTo>
                  <a:lnTo>
                    <a:pt x="15249" y="139861"/>
                  </a:lnTo>
                  <a:lnTo>
                    <a:pt x="4608" y="167228"/>
                  </a:lnTo>
                  <a:lnTo>
                    <a:pt x="4653" y="205212"/>
                  </a:lnTo>
                  <a:lnTo>
                    <a:pt x="10950" y="233665"/>
                  </a:lnTo>
                  <a:lnTo>
                    <a:pt x="23840" y="254663"/>
                  </a:lnTo>
                  <a:lnTo>
                    <a:pt x="40227" y="268712"/>
                  </a:lnTo>
                  <a:lnTo>
                    <a:pt x="67131" y="279158"/>
                  </a:lnTo>
                  <a:lnTo>
                    <a:pt x="86235" y="280175"/>
                  </a:lnTo>
                  <a:lnTo>
                    <a:pt x="130757" y="270133"/>
                  </a:lnTo>
                  <a:lnTo>
                    <a:pt x="144941" y="264588"/>
                  </a:lnTo>
                  <a:lnTo>
                    <a:pt x="182322" y="226909"/>
                  </a:lnTo>
                  <a:lnTo>
                    <a:pt x="205270" y="188285"/>
                  </a:lnTo>
                  <a:lnTo>
                    <a:pt x="223033" y="145083"/>
                  </a:lnTo>
                  <a:lnTo>
                    <a:pt x="235875" y="117073"/>
                  </a:lnTo>
                  <a:lnTo>
                    <a:pt x="239404" y="90705"/>
                  </a:lnTo>
                  <a:lnTo>
                    <a:pt x="241266" y="87259"/>
                  </a:lnTo>
                  <a:lnTo>
                    <a:pt x="243499" y="84961"/>
                  </a:lnTo>
                  <a:lnTo>
                    <a:pt x="243996" y="83430"/>
                  </a:lnTo>
                  <a:lnTo>
                    <a:pt x="243335" y="82409"/>
                  </a:lnTo>
                  <a:lnTo>
                    <a:pt x="241902" y="81728"/>
                  </a:lnTo>
                  <a:lnTo>
                    <a:pt x="240947" y="83259"/>
                  </a:lnTo>
                  <a:lnTo>
                    <a:pt x="239288" y="119566"/>
                  </a:lnTo>
                  <a:lnTo>
                    <a:pt x="239086" y="160650"/>
                  </a:lnTo>
                  <a:lnTo>
                    <a:pt x="241692" y="200663"/>
                  </a:lnTo>
                  <a:lnTo>
                    <a:pt x="246727" y="233004"/>
                  </a:lnTo>
                  <a:lnTo>
                    <a:pt x="246729" y="273200"/>
                  </a:lnTo>
                  <a:lnTo>
                    <a:pt x="240245" y="299213"/>
                  </a:lnTo>
                  <a:lnTo>
                    <a:pt x="239843" y="298694"/>
                  </a:lnTo>
                  <a:lnTo>
                    <a:pt x="239107" y="263776"/>
                  </a:lnTo>
                  <a:lnTo>
                    <a:pt x="239057" y="227204"/>
                  </a:lnTo>
                  <a:lnTo>
                    <a:pt x="238051" y="190792"/>
                  </a:lnTo>
                  <a:lnTo>
                    <a:pt x="234616" y="148224"/>
                  </a:lnTo>
                  <a:lnTo>
                    <a:pt x="239447" y="106685"/>
                  </a:lnTo>
                  <a:lnTo>
                    <a:pt x="251389" y="67186"/>
                  </a:lnTo>
                  <a:lnTo>
                    <a:pt x="257094" y="59626"/>
                  </a:lnTo>
                  <a:lnTo>
                    <a:pt x="260004" y="57610"/>
                  </a:lnTo>
                  <a:lnTo>
                    <a:pt x="263929" y="57259"/>
                  </a:lnTo>
                  <a:lnTo>
                    <a:pt x="278934" y="61504"/>
                  </a:lnTo>
                  <a:lnTo>
                    <a:pt x="295947" y="70038"/>
                  </a:lnTo>
                  <a:lnTo>
                    <a:pt x="312564" y="84693"/>
                  </a:lnTo>
                  <a:lnTo>
                    <a:pt x="346751" y="127740"/>
                  </a:lnTo>
                  <a:lnTo>
                    <a:pt x="374893" y="166473"/>
                  </a:lnTo>
                  <a:lnTo>
                    <a:pt x="391407" y="182940"/>
                  </a:lnTo>
                  <a:lnTo>
                    <a:pt x="402007" y="195408"/>
                  </a:lnTo>
                  <a:lnTo>
                    <a:pt x="413552" y="204412"/>
                  </a:lnTo>
                  <a:lnTo>
                    <a:pt x="423257" y="216781"/>
                  </a:lnTo>
                  <a:lnTo>
                    <a:pt x="433683" y="222391"/>
                  </a:lnTo>
                  <a:lnTo>
                    <a:pt x="432041" y="220218"/>
                  </a:lnTo>
                  <a:lnTo>
                    <a:pt x="430214" y="218249"/>
                  </a:lnTo>
                  <a:lnTo>
                    <a:pt x="417327" y="183044"/>
                  </a:lnTo>
                  <a:lnTo>
                    <a:pt x="409837" y="144821"/>
                  </a:lnTo>
                  <a:lnTo>
                    <a:pt x="408850" y="100602"/>
                  </a:lnTo>
                  <a:lnTo>
                    <a:pt x="408720" y="61644"/>
                  </a:lnTo>
                  <a:lnTo>
                    <a:pt x="408702" y="17119"/>
                  </a:lnTo>
                  <a:lnTo>
                    <a:pt x="40870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386"/>
            <p:cNvSpPr/>
            <p:nvPr/>
          </p:nvSpPr>
          <p:spPr>
            <a:xfrm>
              <a:off x="3027164" y="4260639"/>
              <a:ext cx="330400" cy="230995"/>
            </a:xfrm>
            <a:custGeom>
              <a:avLst/>
              <a:gdLst/>
              <a:ahLst/>
              <a:cxnLst/>
              <a:rect l="0" t="0" r="0" b="0"/>
              <a:pathLst>
                <a:path w="330400" h="230995">
                  <a:moveTo>
                    <a:pt x="0" y="79189"/>
                  </a:moveTo>
                  <a:lnTo>
                    <a:pt x="30472" y="53458"/>
                  </a:lnTo>
                  <a:lnTo>
                    <a:pt x="68380" y="38314"/>
                  </a:lnTo>
                  <a:lnTo>
                    <a:pt x="112866" y="22739"/>
                  </a:lnTo>
                  <a:lnTo>
                    <a:pt x="152161" y="10749"/>
                  </a:lnTo>
                  <a:lnTo>
                    <a:pt x="185534" y="2797"/>
                  </a:lnTo>
                  <a:lnTo>
                    <a:pt x="220558" y="0"/>
                  </a:lnTo>
                  <a:lnTo>
                    <a:pt x="254086" y="1155"/>
                  </a:lnTo>
                  <a:lnTo>
                    <a:pt x="270354" y="8458"/>
                  </a:lnTo>
                  <a:lnTo>
                    <a:pt x="281553" y="23610"/>
                  </a:lnTo>
                  <a:lnTo>
                    <a:pt x="288846" y="43573"/>
                  </a:lnTo>
                  <a:lnTo>
                    <a:pt x="292951" y="77125"/>
                  </a:lnTo>
                  <a:lnTo>
                    <a:pt x="295160" y="113194"/>
                  </a:lnTo>
                  <a:lnTo>
                    <a:pt x="301657" y="153867"/>
                  </a:lnTo>
                  <a:lnTo>
                    <a:pt x="309866" y="190502"/>
                  </a:lnTo>
                  <a:lnTo>
                    <a:pt x="330399" y="2309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387"/>
            <p:cNvSpPr/>
            <p:nvPr/>
          </p:nvSpPr>
          <p:spPr>
            <a:xfrm>
              <a:off x="3080742" y="4188023"/>
              <a:ext cx="26790" cy="321470"/>
            </a:xfrm>
            <a:custGeom>
              <a:avLst/>
              <a:gdLst/>
              <a:ahLst/>
              <a:cxnLst/>
              <a:rect l="0" t="0" r="0" b="0"/>
              <a:pathLst>
                <a:path w="26790" h="321470">
                  <a:moveTo>
                    <a:pt x="0" y="0"/>
                  </a:moveTo>
                  <a:lnTo>
                    <a:pt x="992" y="9114"/>
                  </a:lnTo>
                  <a:lnTo>
                    <a:pt x="7689" y="50590"/>
                  </a:lnTo>
                  <a:lnTo>
                    <a:pt x="14822" y="93851"/>
                  </a:lnTo>
                  <a:lnTo>
                    <a:pt x="17260" y="131501"/>
                  </a:lnTo>
                  <a:lnTo>
                    <a:pt x="17682" y="168940"/>
                  </a:lnTo>
                  <a:lnTo>
                    <a:pt x="17807" y="205169"/>
                  </a:lnTo>
                  <a:lnTo>
                    <a:pt x="17844" y="241038"/>
                  </a:lnTo>
                  <a:lnTo>
                    <a:pt x="20501" y="271511"/>
                  </a:lnTo>
                  <a:lnTo>
                    <a:pt x="26789" y="3214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388"/>
            <p:cNvSpPr/>
            <p:nvPr/>
          </p:nvSpPr>
          <p:spPr>
            <a:xfrm>
              <a:off x="2823022" y="4321969"/>
              <a:ext cx="175332" cy="168815"/>
            </a:xfrm>
            <a:custGeom>
              <a:avLst/>
              <a:gdLst/>
              <a:ahLst/>
              <a:cxnLst/>
              <a:rect l="0" t="0" r="0" b="0"/>
              <a:pathLst>
                <a:path w="175332" h="168815">
                  <a:moveTo>
                    <a:pt x="7689" y="8929"/>
                  </a:moveTo>
                  <a:lnTo>
                    <a:pt x="7689" y="13670"/>
                  </a:lnTo>
                  <a:lnTo>
                    <a:pt x="0" y="47090"/>
                  </a:lnTo>
                  <a:lnTo>
                    <a:pt x="3867" y="81641"/>
                  </a:lnTo>
                  <a:lnTo>
                    <a:pt x="15055" y="123503"/>
                  </a:lnTo>
                  <a:lnTo>
                    <a:pt x="24523" y="142203"/>
                  </a:lnTo>
                  <a:lnTo>
                    <a:pt x="37991" y="155144"/>
                  </a:lnTo>
                  <a:lnTo>
                    <a:pt x="57017" y="165362"/>
                  </a:lnTo>
                  <a:lnTo>
                    <a:pt x="74229" y="168389"/>
                  </a:lnTo>
                  <a:lnTo>
                    <a:pt x="81815" y="168814"/>
                  </a:lnTo>
                  <a:lnTo>
                    <a:pt x="98181" y="163995"/>
                  </a:lnTo>
                  <a:lnTo>
                    <a:pt x="128526" y="150433"/>
                  </a:lnTo>
                  <a:lnTo>
                    <a:pt x="160642" y="113380"/>
                  </a:lnTo>
                  <a:lnTo>
                    <a:pt x="173877" y="70285"/>
                  </a:lnTo>
                  <a:lnTo>
                    <a:pt x="175331" y="45299"/>
                  </a:lnTo>
                  <a:lnTo>
                    <a:pt x="15949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389"/>
            <p:cNvSpPr/>
            <p:nvPr/>
          </p:nvSpPr>
          <p:spPr>
            <a:xfrm>
              <a:off x="2723922" y="4236861"/>
              <a:ext cx="44282" cy="317281"/>
            </a:xfrm>
            <a:custGeom>
              <a:avLst/>
              <a:gdLst/>
              <a:ahLst/>
              <a:cxnLst/>
              <a:rect l="0" t="0" r="0" b="0"/>
              <a:pathLst>
                <a:path w="44282" h="317281">
                  <a:moveTo>
                    <a:pt x="8562" y="4741"/>
                  </a:moveTo>
                  <a:lnTo>
                    <a:pt x="3822" y="0"/>
                  </a:lnTo>
                  <a:lnTo>
                    <a:pt x="2426" y="1580"/>
                  </a:lnTo>
                  <a:lnTo>
                    <a:pt x="0" y="33465"/>
                  </a:lnTo>
                  <a:lnTo>
                    <a:pt x="5842" y="74760"/>
                  </a:lnTo>
                  <a:lnTo>
                    <a:pt x="8025" y="118489"/>
                  </a:lnTo>
                  <a:lnTo>
                    <a:pt x="13197" y="160824"/>
                  </a:lnTo>
                  <a:lnTo>
                    <a:pt x="17636" y="202260"/>
                  </a:lnTo>
                  <a:lnTo>
                    <a:pt x="24370" y="239984"/>
                  </a:lnTo>
                  <a:lnTo>
                    <a:pt x="44281" y="3172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390"/>
            <p:cNvSpPr/>
            <p:nvPr/>
          </p:nvSpPr>
          <p:spPr>
            <a:xfrm>
              <a:off x="2510278" y="4357688"/>
              <a:ext cx="219912" cy="220487"/>
            </a:xfrm>
            <a:custGeom>
              <a:avLst/>
              <a:gdLst/>
              <a:ahLst/>
              <a:cxnLst/>
              <a:rect l="0" t="0" r="0" b="0"/>
              <a:pathLst>
                <a:path w="219912" h="220487">
                  <a:moveTo>
                    <a:pt x="43613" y="0"/>
                  </a:moveTo>
                  <a:lnTo>
                    <a:pt x="42620" y="14258"/>
                  </a:lnTo>
                  <a:lnTo>
                    <a:pt x="31184" y="51462"/>
                  </a:lnTo>
                  <a:lnTo>
                    <a:pt x="26468" y="86457"/>
                  </a:lnTo>
                  <a:lnTo>
                    <a:pt x="25895" y="129195"/>
                  </a:lnTo>
                  <a:lnTo>
                    <a:pt x="26773" y="156452"/>
                  </a:lnTo>
                  <a:lnTo>
                    <a:pt x="33883" y="179970"/>
                  </a:lnTo>
                  <a:lnTo>
                    <a:pt x="42926" y="197065"/>
                  </a:lnTo>
                  <a:lnTo>
                    <a:pt x="58852" y="209293"/>
                  </a:lnTo>
                  <a:lnTo>
                    <a:pt x="78167" y="217042"/>
                  </a:lnTo>
                  <a:lnTo>
                    <a:pt x="96673" y="220486"/>
                  </a:lnTo>
                  <a:lnTo>
                    <a:pt x="114820" y="216725"/>
                  </a:lnTo>
                  <a:lnTo>
                    <a:pt x="153531" y="197763"/>
                  </a:lnTo>
                  <a:lnTo>
                    <a:pt x="184387" y="168158"/>
                  </a:lnTo>
                  <a:lnTo>
                    <a:pt x="208848" y="130954"/>
                  </a:lnTo>
                  <a:lnTo>
                    <a:pt x="219274" y="100281"/>
                  </a:lnTo>
                  <a:lnTo>
                    <a:pt x="219911" y="86241"/>
                  </a:lnTo>
                  <a:lnTo>
                    <a:pt x="213699" y="61602"/>
                  </a:lnTo>
                  <a:lnTo>
                    <a:pt x="199732" y="37434"/>
                  </a:lnTo>
                  <a:lnTo>
                    <a:pt x="166649" y="11152"/>
                  </a:lnTo>
                  <a:lnTo>
                    <a:pt x="147243" y="4956"/>
                  </a:lnTo>
                  <a:lnTo>
                    <a:pt x="111929" y="979"/>
                  </a:lnTo>
                  <a:lnTo>
                    <a:pt x="87336" y="5030"/>
                  </a:lnTo>
                  <a:lnTo>
                    <a:pt x="46137" y="25197"/>
                  </a:lnTo>
                  <a:lnTo>
                    <a:pt x="32828" y="34019"/>
                  </a:lnTo>
                  <a:lnTo>
                    <a:pt x="20299" y="47861"/>
                  </a:lnTo>
                  <a:lnTo>
                    <a:pt x="4207" y="85154"/>
                  </a:lnTo>
                  <a:lnTo>
                    <a:pt x="0" y="113099"/>
                  </a:lnTo>
                  <a:lnTo>
                    <a:pt x="1917" y="141990"/>
                  </a:lnTo>
                  <a:lnTo>
                    <a:pt x="11415" y="169402"/>
                  </a:lnTo>
                  <a:lnTo>
                    <a:pt x="21365" y="185422"/>
                  </a:lnTo>
                  <a:lnTo>
                    <a:pt x="52542" y="2143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391"/>
            <p:cNvSpPr/>
            <p:nvPr/>
          </p:nvSpPr>
          <p:spPr>
            <a:xfrm>
              <a:off x="2302978" y="4243319"/>
              <a:ext cx="197336" cy="417511"/>
            </a:xfrm>
            <a:custGeom>
              <a:avLst/>
              <a:gdLst/>
              <a:ahLst/>
              <a:cxnLst/>
              <a:rect l="0" t="0" r="0" b="0"/>
              <a:pathLst>
                <a:path w="197336" h="417511">
                  <a:moveTo>
                    <a:pt x="197335" y="25072"/>
                  </a:moveTo>
                  <a:lnTo>
                    <a:pt x="197335" y="20331"/>
                  </a:lnTo>
                  <a:lnTo>
                    <a:pt x="192043" y="15358"/>
                  </a:lnTo>
                  <a:lnTo>
                    <a:pt x="167736" y="4081"/>
                  </a:lnTo>
                  <a:lnTo>
                    <a:pt x="142924" y="0"/>
                  </a:lnTo>
                  <a:lnTo>
                    <a:pt x="102728" y="5751"/>
                  </a:lnTo>
                  <a:lnTo>
                    <a:pt x="70976" y="19087"/>
                  </a:lnTo>
                  <a:lnTo>
                    <a:pt x="29478" y="46295"/>
                  </a:lnTo>
                  <a:lnTo>
                    <a:pt x="3116" y="75724"/>
                  </a:lnTo>
                  <a:lnTo>
                    <a:pt x="387" y="83645"/>
                  </a:lnTo>
                  <a:lnTo>
                    <a:pt x="0" y="103028"/>
                  </a:lnTo>
                  <a:lnTo>
                    <a:pt x="17547" y="147124"/>
                  </a:lnTo>
                  <a:lnTo>
                    <a:pt x="20921" y="154065"/>
                  </a:lnTo>
                  <a:lnTo>
                    <a:pt x="35254" y="164423"/>
                  </a:lnTo>
                  <a:lnTo>
                    <a:pt x="60345" y="178478"/>
                  </a:lnTo>
                  <a:lnTo>
                    <a:pt x="96081" y="205746"/>
                  </a:lnTo>
                  <a:lnTo>
                    <a:pt x="140365" y="239795"/>
                  </a:lnTo>
                  <a:lnTo>
                    <a:pt x="178478" y="279346"/>
                  </a:lnTo>
                  <a:lnTo>
                    <a:pt x="190204" y="303149"/>
                  </a:lnTo>
                  <a:lnTo>
                    <a:pt x="195222" y="333794"/>
                  </a:lnTo>
                  <a:lnTo>
                    <a:pt x="193750" y="348482"/>
                  </a:lnTo>
                  <a:lnTo>
                    <a:pt x="179980" y="375477"/>
                  </a:lnTo>
                  <a:lnTo>
                    <a:pt x="159143" y="400359"/>
                  </a:lnTo>
                  <a:lnTo>
                    <a:pt x="145780" y="407466"/>
                  </a:lnTo>
                  <a:lnTo>
                    <a:pt x="118249" y="415607"/>
                  </a:lnTo>
                  <a:lnTo>
                    <a:pt x="88667" y="417510"/>
                  </a:lnTo>
                  <a:lnTo>
                    <a:pt x="74293" y="412478"/>
                  </a:lnTo>
                  <a:lnTo>
                    <a:pt x="53637" y="397819"/>
                  </a:lnTo>
                  <a:lnTo>
                    <a:pt x="27670" y="364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SMARTInkShape-Group74"/>
          <p:cNvGrpSpPr/>
          <p:nvPr/>
        </p:nvGrpSpPr>
        <p:grpSpPr>
          <a:xfrm>
            <a:off x="1509117" y="3661172"/>
            <a:ext cx="736205" cy="357188"/>
            <a:chOff x="1509117" y="3661172"/>
            <a:chExt cx="736205" cy="357188"/>
          </a:xfrm>
        </p:grpSpPr>
        <p:sp>
          <p:nvSpPr>
            <p:cNvPr id="14" name="SMARTInkShape-392"/>
            <p:cNvSpPr/>
            <p:nvPr/>
          </p:nvSpPr>
          <p:spPr>
            <a:xfrm>
              <a:off x="2035969" y="3763850"/>
              <a:ext cx="209353" cy="192003"/>
            </a:xfrm>
            <a:custGeom>
              <a:avLst/>
              <a:gdLst/>
              <a:ahLst/>
              <a:cxnLst/>
              <a:rect l="0" t="0" r="0" b="0"/>
              <a:pathLst>
                <a:path w="209353" h="192003">
                  <a:moveTo>
                    <a:pt x="0" y="49127"/>
                  </a:moveTo>
                  <a:lnTo>
                    <a:pt x="0" y="36698"/>
                  </a:lnTo>
                  <a:lnTo>
                    <a:pt x="2976" y="33895"/>
                  </a:lnTo>
                  <a:lnTo>
                    <a:pt x="46686" y="11209"/>
                  </a:lnTo>
                  <a:lnTo>
                    <a:pt x="84995" y="5808"/>
                  </a:lnTo>
                  <a:lnTo>
                    <a:pt x="121740" y="0"/>
                  </a:lnTo>
                  <a:lnTo>
                    <a:pt x="138773" y="173"/>
                  </a:lnTo>
                  <a:lnTo>
                    <a:pt x="179229" y="12033"/>
                  </a:lnTo>
                  <a:lnTo>
                    <a:pt x="196735" y="21395"/>
                  </a:lnTo>
                  <a:lnTo>
                    <a:pt x="202594" y="27663"/>
                  </a:lnTo>
                  <a:lnTo>
                    <a:pt x="209104" y="42563"/>
                  </a:lnTo>
                  <a:lnTo>
                    <a:pt x="209352" y="59108"/>
                  </a:lnTo>
                  <a:lnTo>
                    <a:pt x="208029" y="67687"/>
                  </a:lnTo>
                  <a:lnTo>
                    <a:pt x="201267" y="79865"/>
                  </a:lnTo>
                  <a:lnTo>
                    <a:pt x="168210" y="120767"/>
                  </a:lnTo>
                  <a:lnTo>
                    <a:pt x="128844" y="145897"/>
                  </a:lnTo>
                  <a:lnTo>
                    <a:pt x="87608" y="172540"/>
                  </a:lnTo>
                  <a:lnTo>
                    <a:pt x="44648" y="1920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393"/>
            <p:cNvSpPr/>
            <p:nvPr/>
          </p:nvSpPr>
          <p:spPr>
            <a:xfrm>
              <a:off x="2080617" y="3723680"/>
              <a:ext cx="8931" cy="294680"/>
            </a:xfrm>
            <a:custGeom>
              <a:avLst/>
              <a:gdLst/>
              <a:ahLst/>
              <a:cxnLst/>
              <a:rect l="0" t="0" r="0" b="0"/>
              <a:pathLst>
                <a:path w="8931" h="294680">
                  <a:moveTo>
                    <a:pt x="8930" y="0"/>
                  </a:moveTo>
                  <a:lnTo>
                    <a:pt x="8930" y="4740"/>
                  </a:lnTo>
                  <a:lnTo>
                    <a:pt x="6284" y="9713"/>
                  </a:lnTo>
                  <a:lnTo>
                    <a:pt x="4189" y="12428"/>
                  </a:lnTo>
                  <a:lnTo>
                    <a:pt x="828" y="51439"/>
                  </a:lnTo>
                  <a:lnTo>
                    <a:pt x="164" y="95746"/>
                  </a:lnTo>
                  <a:lnTo>
                    <a:pt x="32" y="138196"/>
                  </a:lnTo>
                  <a:lnTo>
                    <a:pt x="10" y="177758"/>
                  </a:lnTo>
                  <a:lnTo>
                    <a:pt x="994" y="215176"/>
                  </a:lnTo>
                  <a:lnTo>
                    <a:pt x="5145" y="241357"/>
                  </a:lnTo>
                  <a:lnTo>
                    <a:pt x="0" y="2946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394"/>
            <p:cNvSpPr/>
            <p:nvPr/>
          </p:nvSpPr>
          <p:spPr>
            <a:xfrm>
              <a:off x="1779310" y="3714750"/>
              <a:ext cx="212011" cy="214314"/>
            </a:xfrm>
            <a:custGeom>
              <a:avLst/>
              <a:gdLst/>
              <a:ahLst/>
              <a:cxnLst/>
              <a:rect l="0" t="0" r="0" b="0"/>
              <a:pathLst>
                <a:path w="212011" h="214314">
                  <a:moveTo>
                    <a:pt x="158432" y="0"/>
                  </a:moveTo>
                  <a:lnTo>
                    <a:pt x="118268" y="37519"/>
                  </a:lnTo>
                  <a:lnTo>
                    <a:pt x="78951" y="71793"/>
                  </a:lnTo>
                  <a:lnTo>
                    <a:pt x="43247" y="116133"/>
                  </a:lnTo>
                  <a:lnTo>
                    <a:pt x="13691" y="158756"/>
                  </a:lnTo>
                  <a:lnTo>
                    <a:pt x="2878" y="174260"/>
                  </a:lnTo>
                  <a:lnTo>
                    <a:pt x="0" y="185266"/>
                  </a:lnTo>
                  <a:lnTo>
                    <a:pt x="1367" y="194127"/>
                  </a:lnTo>
                  <a:lnTo>
                    <a:pt x="3120" y="197879"/>
                  </a:lnTo>
                  <a:lnTo>
                    <a:pt x="8258" y="199388"/>
                  </a:lnTo>
                  <a:lnTo>
                    <a:pt x="24550" y="198419"/>
                  </a:lnTo>
                  <a:lnTo>
                    <a:pt x="60218" y="182583"/>
                  </a:lnTo>
                  <a:lnTo>
                    <a:pt x="100115" y="159263"/>
                  </a:lnTo>
                  <a:lnTo>
                    <a:pt x="131479" y="138028"/>
                  </a:lnTo>
                  <a:lnTo>
                    <a:pt x="159231" y="102329"/>
                  </a:lnTo>
                  <a:lnTo>
                    <a:pt x="173877" y="78605"/>
                  </a:lnTo>
                  <a:lnTo>
                    <a:pt x="187262" y="66726"/>
                  </a:lnTo>
                  <a:lnTo>
                    <a:pt x="192110" y="58907"/>
                  </a:lnTo>
                  <a:lnTo>
                    <a:pt x="192790" y="59115"/>
                  </a:lnTo>
                  <a:lnTo>
                    <a:pt x="193244" y="60246"/>
                  </a:lnTo>
                  <a:lnTo>
                    <a:pt x="194071" y="99596"/>
                  </a:lnTo>
                  <a:lnTo>
                    <a:pt x="194135" y="139360"/>
                  </a:lnTo>
                  <a:lnTo>
                    <a:pt x="194149" y="179503"/>
                  </a:lnTo>
                  <a:lnTo>
                    <a:pt x="212010" y="2143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395"/>
            <p:cNvSpPr/>
            <p:nvPr/>
          </p:nvSpPr>
          <p:spPr>
            <a:xfrm>
              <a:off x="1509117" y="3687961"/>
              <a:ext cx="294681" cy="98228"/>
            </a:xfrm>
            <a:custGeom>
              <a:avLst/>
              <a:gdLst/>
              <a:ahLst/>
              <a:cxnLst/>
              <a:rect l="0" t="0" r="0" b="0"/>
              <a:pathLst>
                <a:path w="294681" h="98228">
                  <a:moveTo>
                    <a:pt x="0" y="98227"/>
                  </a:moveTo>
                  <a:lnTo>
                    <a:pt x="0" y="89406"/>
                  </a:lnTo>
                  <a:lnTo>
                    <a:pt x="4741" y="89329"/>
                  </a:lnTo>
                  <a:lnTo>
                    <a:pt x="9714" y="86666"/>
                  </a:lnTo>
                  <a:lnTo>
                    <a:pt x="51138" y="59485"/>
                  </a:lnTo>
                  <a:lnTo>
                    <a:pt x="74520" y="48608"/>
                  </a:lnTo>
                  <a:lnTo>
                    <a:pt x="116279" y="37867"/>
                  </a:lnTo>
                  <a:lnTo>
                    <a:pt x="144971" y="29271"/>
                  </a:lnTo>
                  <a:lnTo>
                    <a:pt x="153202" y="28444"/>
                  </a:lnTo>
                  <a:lnTo>
                    <a:pt x="167639" y="22233"/>
                  </a:lnTo>
                  <a:lnTo>
                    <a:pt x="180671" y="14842"/>
                  </a:lnTo>
                  <a:lnTo>
                    <a:pt x="205205" y="10098"/>
                  </a:lnTo>
                  <a:lnTo>
                    <a:pt x="247044" y="8998"/>
                  </a:lnTo>
                  <a:lnTo>
                    <a:pt x="270865" y="7951"/>
                  </a:lnTo>
                  <a:lnTo>
                    <a:pt x="29468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396"/>
            <p:cNvSpPr/>
            <p:nvPr/>
          </p:nvSpPr>
          <p:spPr>
            <a:xfrm>
              <a:off x="1696641" y="3661172"/>
              <a:ext cx="26790" cy="330399"/>
            </a:xfrm>
            <a:custGeom>
              <a:avLst/>
              <a:gdLst/>
              <a:ahLst/>
              <a:cxnLst/>
              <a:rect l="0" t="0" r="0" b="0"/>
              <a:pathLst>
                <a:path w="26790" h="330399">
                  <a:moveTo>
                    <a:pt x="26789" y="0"/>
                  </a:moveTo>
                  <a:lnTo>
                    <a:pt x="26789" y="43472"/>
                  </a:lnTo>
                  <a:lnTo>
                    <a:pt x="25797" y="59703"/>
                  </a:lnTo>
                  <a:lnTo>
                    <a:pt x="19721" y="83635"/>
                  </a:lnTo>
                  <a:lnTo>
                    <a:pt x="17968" y="127689"/>
                  </a:lnTo>
                  <a:lnTo>
                    <a:pt x="17869" y="166399"/>
                  </a:lnTo>
                  <a:lnTo>
                    <a:pt x="17860" y="208342"/>
                  </a:lnTo>
                  <a:lnTo>
                    <a:pt x="16867" y="226214"/>
                  </a:lnTo>
                  <a:lnTo>
                    <a:pt x="9297" y="269103"/>
                  </a:lnTo>
                  <a:lnTo>
                    <a:pt x="8961" y="296260"/>
                  </a:lnTo>
                  <a:lnTo>
                    <a:pt x="6298" y="302989"/>
                  </a:lnTo>
                  <a:lnTo>
                    <a:pt x="2799" y="309286"/>
                  </a:lnTo>
                  <a:lnTo>
                    <a:pt x="552" y="321414"/>
                  </a:lnTo>
                  <a:lnTo>
                    <a:pt x="0" y="3303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SMARTInkShape-Group75"/>
          <p:cNvGrpSpPr/>
          <p:nvPr/>
        </p:nvGrpSpPr>
        <p:grpSpPr>
          <a:xfrm>
            <a:off x="3080742" y="3455789"/>
            <a:ext cx="1000126" cy="419696"/>
            <a:chOff x="3080742" y="3455789"/>
            <a:chExt cx="1000126" cy="419696"/>
          </a:xfrm>
        </p:grpSpPr>
        <p:sp>
          <p:nvSpPr>
            <p:cNvPr id="20" name="SMARTInkShape-397"/>
            <p:cNvSpPr/>
            <p:nvPr/>
          </p:nvSpPr>
          <p:spPr>
            <a:xfrm>
              <a:off x="3666482" y="3518297"/>
              <a:ext cx="414386" cy="155228"/>
            </a:xfrm>
            <a:custGeom>
              <a:avLst/>
              <a:gdLst/>
              <a:ahLst/>
              <a:cxnLst/>
              <a:rect l="0" t="0" r="0" b="0"/>
              <a:pathLst>
                <a:path w="414386" h="155228">
                  <a:moveTo>
                    <a:pt x="119706" y="17859"/>
                  </a:moveTo>
                  <a:lnTo>
                    <a:pt x="112017" y="17859"/>
                  </a:lnTo>
                  <a:lnTo>
                    <a:pt x="90626" y="25980"/>
                  </a:lnTo>
                  <a:lnTo>
                    <a:pt x="54281" y="51861"/>
                  </a:lnTo>
                  <a:lnTo>
                    <a:pt x="24463" y="90247"/>
                  </a:lnTo>
                  <a:lnTo>
                    <a:pt x="4405" y="119935"/>
                  </a:lnTo>
                  <a:lnTo>
                    <a:pt x="0" y="133672"/>
                  </a:lnTo>
                  <a:lnTo>
                    <a:pt x="1349" y="143084"/>
                  </a:lnTo>
                  <a:lnTo>
                    <a:pt x="7688" y="153961"/>
                  </a:lnTo>
                  <a:lnTo>
                    <a:pt x="13277" y="155227"/>
                  </a:lnTo>
                  <a:lnTo>
                    <a:pt x="30071" y="153987"/>
                  </a:lnTo>
                  <a:lnTo>
                    <a:pt x="57098" y="142970"/>
                  </a:lnTo>
                  <a:lnTo>
                    <a:pt x="101286" y="106932"/>
                  </a:lnTo>
                  <a:lnTo>
                    <a:pt x="130060" y="78873"/>
                  </a:lnTo>
                  <a:lnTo>
                    <a:pt x="142219" y="53504"/>
                  </a:lnTo>
                  <a:lnTo>
                    <a:pt x="145931" y="33516"/>
                  </a:lnTo>
                  <a:lnTo>
                    <a:pt x="147454" y="69697"/>
                  </a:lnTo>
                  <a:lnTo>
                    <a:pt x="156202" y="101227"/>
                  </a:lnTo>
                  <a:lnTo>
                    <a:pt x="172224" y="122632"/>
                  </a:lnTo>
                  <a:lnTo>
                    <a:pt x="180420" y="128917"/>
                  </a:lnTo>
                  <a:lnTo>
                    <a:pt x="183994" y="130593"/>
                  </a:lnTo>
                  <a:lnTo>
                    <a:pt x="195903" y="129809"/>
                  </a:lnTo>
                  <a:lnTo>
                    <a:pt x="203246" y="128211"/>
                  </a:lnTo>
                  <a:lnTo>
                    <a:pt x="214051" y="121144"/>
                  </a:lnTo>
                  <a:lnTo>
                    <a:pt x="249695" y="82384"/>
                  </a:lnTo>
                  <a:lnTo>
                    <a:pt x="265428" y="43738"/>
                  </a:lnTo>
                  <a:lnTo>
                    <a:pt x="271352" y="10979"/>
                  </a:lnTo>
                  <a:lnTo>
                    <a:pt x="272397" y="11288"/>
                  </a:lnTo>
                  <a:lnTo>
                    <a:pt x="276204" y="14277"/>
                  </a:lnTo>
                  <a:lnTo>
                    <a:pt x="278557" y="18913"/>
                  </a:lnTo>
                  <a:lnTo>
                    <a:pt x="287343" y="55238"/>
                  </a:lnTo>
                  <a:lnTo>
                    <a:pt x="289103" y="98445"/>
                  </a:lnTo>
                  <a:lnTo>
                    <a:pt x="289363" y="138050"/>
                  </a:lnTo>
                  <a:lnTo>
                    <a:pt x="292015" y="100710"/>
                  </a:lnTo>
                  <a:lnTo>
                    <a:pt x="301729" y="78457"/>
                  </a:lnTo>
                  <a:lnTo>
                    <a:pt x="323372" y="42596"/>
                  </a:lnTo>
                  <a:lnTo>
                    <a:pt x="345085" y="25079"/>
                  </a:lnTo>
                  <a:lnTo>
                    <a:pt x="41438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398"/>
            <p:cNvSpPr/>
            <p:nvPr/>
          </p:nvSpPr>
          <p:spPr>
            <a:xfrm>
              <a:off x="3493329" y="3564186"/>
              <a:ext cx="146124" cy="311299"/>
            </a:xfrm>
            <a:custGeom>
              <a:avLst/>
              <a:gdLst/>
              <a:ahLst/>
              <a:cxnLst/>
              <a:rect l="0" t="0" r="0" b="0"/>
              <a:pathLst>
                <a:path w="146124" h="311299">
                  <a:moveTo>
                    <a:pt x="114265" y="7689"/>
                  </a:moveTo>
                  <a:lnTo>
                    <a:pt x="109524" y="2949"/>
                  </a:lnTo>
                  <a:lnTo>
                    <a:pt x="104551" y="621"/>
                  </a:lnTo>
                  <a:lnTo>
                    <a:pt x="101836" y="0"/>
                  </a:lnTo>
                  <a:lnTo>
                    <a:pt x="59595" y="11297"/>
                  </a:lnTo>
                  <a:lnTo>
                    <a:pt x="44988" y="22191"/>
                  </a:lnTo>
                  <a:lnTo>
                    <a:pt x="10518" y="59796"/>
                  </a:lnTo>
                  <a:lnTo>
                    <a:pt x="910" y="84237"/>
                  </a:lnTo>
                  <a:lnTo>
                    <a:pt x="0" y="88487"/>
                  </a:lnTo>
                  <a:lnTo>
                    <a:pt x="1377" y="91320"/>
                  </a:lnTo>
                  <a:lnTo>
                    <a:pt x="4280" y="93209"/>
                  </a:lnTo>
                  <a:lnTo>
                    <a:pt x="8199" y="94468"/>
                  </a:lnTo>
                  <a:lnTo>
                    <a:pt x="17846" y="93221"/>
                  </a:lnTo>
                  <a:lnTo>
                    <a:pt x="37079" y="84295"/>
                  </a:lnTo>
                  <a:lnTo>
                    <a:pt x="79422" y="50905"/>
                  </a:lnTo>
                  <a:lnTo>
                    <a:pt x="105288" y="29638"/>
                  </a:lnTo>
                  <a:lnTo>
                    <a:pt x="122009" y="5741"/>
                  </a:lnTo>
                  <a:lnTo>
                    <a:pt x="130126" y="138"/>
                  </a:lnTo>
                  <a:lnTo>
                    <a:pt x="130792" y="1663"/>
                  </a:lnTo>
                  <a:lnTo>
                    <a:pt x="138144" y="38416"/>
                  </a:lnTo>
                  <a:lnTo>
                    <a:pt x="140192" y="74120"/>
                  </a:lnTo>
                  <a:lnTo>
                    <a:pt x="143530" y="113856"/>
                  </a:lnTo>
                  <a:lnTo>
                    <a:pt x="146123" y="133257"/>
                  </a:lnTo>
                  <a:lnTo>
                    <a:pt x="142005" y="166492"/>
                  </a:lnTo>
                  <a:lnTo>
                    <a:pt x="129078" y="210632"/>
                  </a:lnTo>
                  <a:lnTo>
                    <a:pt x="112450" y="248308"/>
                  </a:lnTo>
                  <a:lnTo>
                    <a:pt x="100560" y="263790"/>
                  </a:lnTo>
                  <a:lnTo>
                    <a:pt x="66195" y="295047"/>
                  </a:lnTo>
                  <a:lnTo>
                    <a:pt x="16038" y="3112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399"/>
            <p:cNvSpPr/>
            <p:nvPr/>
          </p:nvSpPr>
          <p:spPr>
            <a:xfrm>
              <a:off x="3277195" y="3571875"/>
              <a:ext cx="142876" cy="196454"/>
            </a:xfrm>
            <a:custGeom>
              <a:avLst/>
              <a:gdLst/>
              <a:ahLst/>
              <a:cxnLst/>
              <a:rect l="0" t="0" r="0" b="0"/>
              <a:pathLst>
                <a:path w="142876" h="196454">
                  <a:moveTo>
                    <a:pt x="0" y="0"/>
                  </a:moveTo>
                  <a:lnTo>
                    <a:pt x="0" y="44310"/>
                  </a:lnTo>
                  <a:lnTo>
                    <a:pt x="2646" y="80301"/>
                  </a:lnTo>
                  <a:lnTo>
                    <a:pt x="10087" y="117878"/>
                  </a:lnTo>
                  <a:lnTo>
                    <a:pt x="18043" y="130442"/>
                  </a:lnTo>
                  <a:lnTo>
                    <a:pt x="28194" y="137349"/>
                  </a:lnTo>
                  <a:lnTo>
                    <a:pt x="33679" y="139191"/>
                  </a:lnTo>
                  <a:lnTo>
                    <a:pt x="39320" y="138435"/>
                  </a:lnTo>
                  <a:lnTo>
                    <a:pt x="50879" y="132303"/>
                  </a:lnTo>
                  <a:lnTo>
                    <a:pt x="87472" y="96834"/>
                  </a:lnTo>
                  <a:lnTo>
                    <a:pt x="103970" y="71025"/>
                  </a:lnTo>
                  <a:lnTo>
                    <a:pt x="124736" y="30183"/>
                  </a:lnTo>
                  <a:lnTo>
                    <a:pt x="127806" y="26075"/>
                  </a:lnTo>
                  <a:lnTo>
                    <a:pt x="131217" y="16219"/>
                  </a:lnTo>
                  <a:lnTo>
                    <a:pt x="133407" y="3204"/>
                  </a:lnTo>
                  <a:lnTo>
                    <a:pt x="133898" y="34620"/>
                  </a:lnTo>
                  <a:lnTo>
                    <a:pt x="126807" y="73205"/>
                  </a:lnTo>
                  <a:lnTo>
                    <a:pt x="119704" y="110436"/>
                  </a:lnTo>
                  <a:lnTo>
                    <a:pt x="118150" y="140208"/>
                  </a:lnTo>
                  <a:lnTo>
                    <a:pt x="123533" y="161047"/>
                  </a:lnTo>
                  <a:lnTo>
                    <a:pt x="142875" y="19645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400"/>
            <p:cNvSpPr/>
            <p:nvPr/>
          </p:nvSpPr>
          <p:spPr>
            <a:xfrm>
              <a:off x="3080742" y="3455789"/>
              <a:ext cx="133947" cy="363892"/>
            </a:xfrm>
            <a:custGeom>
              <a:avLst/>
              <a:gdLst/>
              <a:ahLst/>
              <a:cxnLst/>
              <a:rect l="0" t="0" r="0" b="0"/>
              <a:pathLst>
                <a:path w="133947" h="363892">
                  <a:moveTo>
                    <a:pt x="133946" y="0"/>
                  </a:moveTo>
                  <a:lnTo>
                    <a:pt x="129205" y="0"/>
                  </a:lnTo>
                  <a:lnTo>
                    <a:pt x="107295" y="9481"/>
                  </a:lnTo>
                  <a:lnTo>
                    <a:pt x="85149" y="29598"/>
                  </a:lnTo>
                  <a:lnTo>
                    <a:pt x="52524" y="71133"/>
                  </a:lnTo>
                  <a:lnTo>
                    <a:pt x="37501" y="91853"/>
                  </a:lnTo>
                  <a:lnTo>
                    <a:pt x="34196" y="110938"/>
                  </a:lnTo>
                  <a:lnTo>
                    <a:pt x="37914" y="138704"/>
                  </a:lnTo>
                  <a:lnTo>
                    <a:pt x="40159" y="146047"/>
                  </a:lnTo>
                  <a:lnTo>
                    <a:pt x="50591" y="159498"/>
                  </a:lnTo>
                  <a:lnTo>
                    <a:pt x="91681" y="196345"/>
                  </a:lnTo>
                  <a:lnTo>
                    <a:pt x="114147" y="216926"/>
                  </a:lnTo>
                  <a:lnTo>
                    <a:pt x="120746" y="224985"/>
                  </a:lnTo>
                  <a:lnTo>
                    <a:pt x="128079" y="244522"/>
                  </a:lnTo>
                  <a:lnTo>
                    <a:pt x="130346" y="265442"/>
                  </a:lnTo>
                  <a:lnTo>
                    <a:pt x="128046" y="284662"/>
                  </a:lnTo>
                  <a:lnTo>
                    <a:pt x="112349" y="319270"/>
                  </a:lnTo>
                  <a:lnTo>
                    <a:pt x="99875" y="334928"/>
                  </a:lnTo>
                  <a:lnTo>
                    <a:pt x="78210" y="350703"/>
                  </a:lnTo>
                  <a:lnTo>
                    <a:pt x="49514" y="362778"/>
                  </a:lnTo>
                  <a:lnTo>
                    <a:pt x="44916" y="363891"/>
                  </a:lnTo>
                  <a:lnTo>
                    <a:pt x="0" y="3482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SMARTInkShape-Group76"/>
          <p:cNvGrpSpPr/>
          <p:nvPr/>
        </p:nvGrpSpPr>
        <p:grpSpPr>
          <a:xfrm>
            <a:off x="4822031" y="3256682"/>
            <a:ext cx="937618" cy="401338"/>
            <a:chOff x="4822031" y="3256682"/>
            <a:chExt cx="937618" cy="401338"/>
          </a:xfrm>
        </p:grpSpPr>
        <p:sp>
          <p:nvSpPr>
            <p:cNvPr id="25" name="SMARTInkShape-401"/>
            <p:cNvSpPr/>
            <p:nvPr/>
          </p:nvSpPr>
          <p:spPr>
            <a:xfrm>
              <a:off x="5500688" y="3339567"/>
              <a:ext cx="160735" cy="35856"/>
            </a:xfrm>
            <a:custGeom>
              <a:avLst/>
              <a:gdLst/>
              <a:ahLst/>
              <a:cxnLst/>
              <a:rect l="0" t="0" r="0" b="0"/>
              <a:pathLst>
                <a:path w="160735" h="35856">
                  <a:moveTo>
                    <a:pt x="0" y="35855"/>
                  </a:moveTo>
                  <a:lnTo>
                    <a:pt x="4740" y="35855"/>
                  </a:lnTo>
                  <a:lnTo>
                    <a:pt x="9713" y="30563"/>
                  </a:lnTo>
                  <a:lnTo>
                    <a:pt x="12428" y="26374"/>
                  </a:lnTo>
                  <a:lnTo>
                    <a:pt x="26028" y="21719"/>
                  </a:lnTo>
                  <a:lnTo>
                    <a:pt x="62357" y="13990"/>
                  </a:lnTo>
                  <a:lnTo>
                    <a:pt x="104490" y="0"/>
                  </a:lnTo>
                  <a:lnTo>
                    <a:pt x="160734" y="1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402"/>
            <p:cNvSpPr/>
            <p:nvPr/>
          </p:nvSpPr>
          <p:spPr>
            <a:xfrm>
              <a:off x="5010501" y="3256682"/>
              <a:ext cx="749148" cy="304174"/>
            </a:xfrm>
            <a:custGeom>
              <a:avLst/>
              <a:gdLst/>
              <a:ahLst/>
              <a:cxnLst/>
              <a:rect l="0" t="0" r="0" b="0"/>
              <a:pathLst>
                <a:path w="749148" h="304174">
                  <a:moveTo>
                    <a:pt x="124069" y="199107"/>
                  </a:moveTo>
                  <a:lnTo>
                    <a:pt x="114956" y="200099"/>
                  </a:lnTo>
                  <a:lnTo>
                    <a:pt x="75828" y="209194"/>
                  </a:lnTo>
                  <a:lnTo>
                    <a:pt x="45638" y="227301"/>
                  </a:lnTo>
                  <a:lnTo>
                    <a:pt x="15221" y="257316"/>
                  </a:lnTo>
                  <a:lnTo>
                    <a:pt x="2247" y="275097"/>
                  </a:lnTo>
                  <a:lnTo>
                    <a:pt x="0" y="287658"/>
                  </a:lnTo>
                  <a:lnTo>
                    <a:pt x="2120" y="295679"/>
                  </a:lnTo>
                  <a:lnTo>
                    <a:pt x="4074" y="299207"/>
                  </a:lnTo>
                  <a:lnTo>
                    <a:pt x="7362" y="301559"/>
                  </a:lnTo>
                  <a:lnTo>
                    <a:pt x="16306" y="304173"/>
                  </a:lnTo>
                  <a:lnTo>
                    <a:pt x="37239" y="300904"/>
                  </a:lnTo>
                  <a:lnTo>
                    <a:pt x="69986" y="283781"/>
                  </a:lnTo>
                  <a:lnTo>
                    <a:pt x="113269" y="245427"/>
                  </a:lnTo>
                  <a:lnTo>
                    <a:pt x="125610" y="223745"/>
                  </a:lnTo>
                  <a:lnTo>
                    <a:pt x="132350" y="201727"/>
                  </a:lnTo>
                  <a:lnTo>
                    <a:pt x="131574" y="200854"/>
                  </a:lnTo>
                  <a:lnTo>
                    <a:pt x="128066" y="199883"/>
                  </a:lnTo>
                  <a:lnTo>
                    <a:pt x="126733" y="200617"/>
                  </a:lnTo>
                  <a:lnTo>
                    <a:pt x="125846" y="202098"/>
                  </a:lnTo>
                  <a:lnTo>
                    <a:pt x="124859" y="208374"/>
                  </a:lnTo>
                  <a:lnTo>
                    <a:pt x="125296" y="228642"/>
                  </a:lnTo>
                  <a:lnTo>
                    <a:pt x="132260" y="252507"/>
                  </a:lnTo>
                  <a:lnTo>
                    <a:pt x="145458" y="270602"/>
                  </a:lnTo>
                  <a:lnTo>
                    <a:pt x="167186" y="287787"/>
                  </a:lnTo>
                  <a:lnTo>
                    <a:pt x="183581" y="293090"/>
                  </a:lnTo>
                  <a:lnTo>
                    <a:pt x="203105" y="294456"/>
                  </a:lnTo>
                  <a:lnTo>
                    <a:pt x="237247" y="287247"/>
                  </a:lnTo>
                  <a:lnTo>
                    <a:pt x="275675" y="272377"/>
                  </a:lnTo>
                  <a:lnTo>
                    <a:pt x="312938" y="246189"/>
                  </a:lnTo>
                  <a:lnTo>
                    <a:pt x="334040" y="219231"/>
                  </a:lnTo>
                  <a:lnTo>
                    <a:pt x="355277" y="177908"/>
                  </a:lnTo>
                  <a:lnTo>
                    <a:pt x="358575" y="173068"/>
                  </a:lnTo>
                  <a:lnTo>
                    <a:pt x="363216" y="152035"/>
                  </a:lnTo>
                  <a:lnTo>
                    <a:pt x="359010" y="135522"/>
                  </a:lnTo>
                  <a:lnTo>
                    <a:pt x="344882" y="110149"/>
                  </a:lnTo>
                  <a:lnTo>
                    <a:pt x="339739" y="109044"/>
                  </a:lnTo>
                  <a:lnTo>
                    <a:pt x="315887" y="117071"/>
                  </a:lnTo>
                  <a:lnTo>
                    <a:pt x="308124" y="127726"/>
                  </a:lnTo>
                  <a:lnTo>
                    <a:pt x="295454" y="171315"/>
                  </a:lnTo>
                  <a:lnTo>
                    <a:pt x="303673" y="209080"/>
                  </a:lnTo>
                  <a:lnTo>
                    <a:pt x="311892" y="229843"/>
                  </a:lnTo>
                  <a:lnTo>
                    <a:pt x="328299" y="250488"/>
                  </a:lnTo>
                  <a:lnTo>
                    <a:pt x="365302" y="273067"/>
                  </a:lnTo>
                  <a:lnTo>
                    <a:pt x="371212" y="274211"/>
                  </a:lnTo>
                  <a:lnTo>
                    <a:pt x="405874" y="271223"/>
                  </a:lnTo>
                  <a:lnTo>
                    <a:pt x="429156" y="261265"/>
                  </a:lnTo>
                  <a:lnTo>
                    <a:pt x="469875" y="234387"/>
                  </a:lnTo>
                  <a:lnTo>
                    <a:pt x="483144" y="220740"/>
                  </a:lnTo>
                  <a:lnTo>
                    <a:pt x="507831" y="179642"/>
                  </a:lnTo>
                  <a:lnTo>
                    <a:pt x="531646" y="139916"/>
                  </a:lnTo>
                  <a:lnTo>
                    <a:pt x="550594" y="99184"/>
                  </a:lnTo>
                  <a:lnTo>
                    <a:pt x="559446" y="62401"/>
                  </a:lnTo>
                  <a:lnTo>
                    <a:pt x="561337" y="22796"/>
                  </a:lnTo>
                  <a:lnTo>
                    <a:pt x="561599" y="0"/>
                  </a:lnTo>
                  <a:lnTo>
                    <a:pt x="561607" y="885"/>
                  </a:lnTo>
                  <a:lnTo>
                    <a:pt x="550600" y="42724"/>
                  </a:lnTo>
                  <a:lnTo>
                    <a:pt x="545789" y="69097"/>
                  </a:lnTo>
                  <a:lnTo>
                    <a:pt x="544031" y="112938"/>
                  </a:lnTo>
                  <a:lnTo>
                    <a:pt x="544836" y="145353"/>
                  </a:lnTo>
                  <a:lnTo>
                    <a:pt x="550917" y="183951"/>
                  </a:lnTo>
                  <a:lnTo>
                    <a:pt x="559995" y="214130"/>
                  </a:lnTo>
                  <a:lnTo>
                    <a:pt x="581266" y="244203"/>
                  </a:lnTo>
                  <a:lnTo>
                    <a:pt x="615591" y="264369"/>
                  </a:lnTo>
                  <a:lnTo>
                    <a:pt x="628273" y="265154"/>
                  </a:lnTo>
                  <a:lnTo>
                    <a:pt x="670150" y="262314"/>
                  </a:lnTo>
                  <a:lnTo>
                    <a:pt x="697519" y="257081"/>
                  </a:lnTo>
                  <a:lnTo>
                    <a:pt x="749147" y="2258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403"/>
            <p:cNvSpPr/>
            <p:nvPr/>
          </p:nvSpPr>
          <p:spPr>
            <a:xfrm>
              <a:off x="4822031" y="3388541"/>
              <a:ext cx="122802" cy="269479"/>
            </a:xfrm>
            <a:custGeom>
              <a:avLst/>
              <a:gdLst/>
              <a:ahLst/>
              <a:cxnLst/>
              <a:rect l="0" t="0" r="0" b="0"/>
              <a:pathLst>
                <a:path w="122802" h="269479">
                  <a:moveTo>
                    <a:pt x="89297" y="4740"/>
                  </a:moveTo>
                  <a:lnTo>
                    <a:pt x="79816" y="0"/>
                  </a:lnTo>
                  <a:lnTo>
                    <a:pt x="69870" y="318"/>
                  </a:lnTo>
                  <a:lnTo>
                    <a:pt x="57842" y="4760"/>
                  </a:lnTo>
                  <a:lnTo>
                    <a:pt x="21986" y="29340"/>
                  </a:lnTo>
                  <a:lnTo>
                    <a:pt x="14733" y="46100"/>
                  </a:lnTo>
                  <a:lnTo>
                    <a:pt x="12798" y="56126"/>
                  </a:lnTo>
                  <a:lnTo>
                    <a:pt x="13493" y="64794"/>
                  </a:lnTo>
                  <a:lnTo>
                    <a:pt x="19557" y="79717"/>
                  </a:lnTo>
                  <a:lnTo>
                    <a:pt x="29387" y="94535"/>
                  </a:lnTo>
                  <a:lnTo>
                    <a:pt x="72450" y="131825"/>
                  </a:lnTo>
                  <a:lnTo>
                    <a:pt x="109679" y="170043"/>
                  </a:lnTo>
                  <a:lnTo>
                    <a:pt x="121692" y="196804"/>
                  </a:lnTo>
                  <a:lnTo>
                    <a:pt x="122801" y="201244"/>
                  </a:lnTo>
                  <a:lnTo>
                    <a:pt x="121385" y="211468"/>
                  </a:lnTo>
                  <a:lnTo>
                    <a:pt x="116457" y="222627"/>
                  </a:lnTo>
                  <a:lnTo>
                    <a:pt x="96279" y="247133"/>
                  </a:lnTo>
                  <a:lnTo>
                    <a:pt x="77144" y="261989"/>
                  </a:lnTo>
                  <a:lnTo>
                    <a:pt x="58430" y="267901"/>
                  </a:lnTo>
                  <a:lnTo>
                    <a:pt x="47883" y="269478"/>
                  </a:lnTo>
                  <a:lnTo>
                    <a:pt x="0" y="2547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SMARTInkShape-Group77"/>
          <p:cNvGrpSpPr/>
          <p:nvPr/>
        </p:nvGrpSpPr>
        <p:grpSpPr>
          <a:xfrm>
            <a:off x="127216" y="2366367"/>
            <a:ext cx="870612" cy="1160861"/>
            <a:chOff x="127216" y="2366367"/>
            <a:chExt cx="870612" cy="1160861"/>
          </a:xfrm>
        </p:grpSpPr>
        <p:sp>
          <p:nvSpPr>
            <p:cNvPr id="29" name="SMARTInkShape-404"/>
            <p:cNvSpPr/>
            <p:nvPr/>
          </p:nvSpPr>
          <p:spPr>
            <a:xfrm>
              <a:off x="127216" y="2937867"/>
              <a:ext cx="247832" cy="589361"/>
            </a:xfrm>
            <a:custGeom>
              <a:avLst/>
              <a:gdLst/>
              <a:ahLst/>
              <a:cxnLst/>
              <a:rect l="0" t="0" r="0" b="0"/>
              <a:pathLst>
                <a:path w="247832" h="589361">
                  <a:moveTo>
                    <a:pt x="247831" y="0"/>
                  </a:moveTo>
                  <a:lnTo>
                    <a:pt x="208274" y="31455"/>
                  </a:lnTo>
                  <a:lnTo>
                    <a:pt x="166958" y="72052"/>
                  </a:lnTo>
                  <a:lnTo>
                    <a:pt x="132637" y="108270"/>
                  </a:lnTo>
                  <a:lnTo>
                    <a:pt x="105720" y="149967"/>
                  </a:lnTo>
                  <a:lnTo>
                    <a:pt x="84677" y="183341"/>
                  </a:lnTo>
                  <a:lnTo>
                    <a:pt x="62236" y="219357"/>
                  </a:lnTo>
                  <a:lnTo>
                    <a:pt x="36876" y="262934"/>
                  </a:lnTo>
                  <a:lnTo>
                    <a:pt x="23489" y="297952"/>
                  </a:lnTo>
                  <a:lnTo>
                    <a:pt x="10077" y="339203"/>
                  </a:lnTo>
                  <a:lnTo>
                    <a:pt x="1878" y="372915"/>
                  </a:lnTo>
                  <a:lnTo>
                    <a:pt x="0" y="407047"/>
                  </a:lnTo>
                  <a:lnTo>
                    <a:pt x="5106" y="448396"/>
                  </a:lnTo>
                  <a:lnTo>
                    <a:pt x="7992" y="469162"/>
                  </a:lnTo>
                  <a:lnTo>
                    <a:pt x="31492" y="509823"/>
                  </a:lnTo>
                  <a:lnTo>
                    <a:pt x="56526" y="543883"/>
                  </a:lnTo>
                  <a:lnTo>
                    <a:pt x="140675" y="5893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405"/>
            <p:cNvSpPr/>
            <p:nvPr/>
          </p:nvSpPr>
          <p:spPr>
            <a:xfrm>
              <a:off x="750094" y="2866430"/>
              <a:ext cx="177070" cy="508993"/>
            </a:xfrm>
            <a:custGeom>
              <a:avLst/>
              <a:gdLst/>
              <a:ahLst/>
              <a:cxnLst/>
              <a:rect l="0" t="0" r="0" b="0"/>
              <a:pathLst>
                <a:path w="177070" h="508993">
                  <a:moveTo>
                    <a:pt x="17859" y="0"/>
                  </a:moveTo>
                  <a:lnTo>
                    <a:pt x="30219" y="19427"/>
                  </a:lnTo>
                  <a:lnTo>
                    <a:pt x="65454" y="59007"/>
                  </a:lnTo>
                  <a:lnTo>
                    <a:pt x="90170" y="93551"/>
                  </a:lnTo>
                  <a:lnTo>
                    <a:pt x="120447" y="135447"/>
                  </a:lnTo>
                  <a:lnTo>
                    <a:pt x="144527" y="178791"/>
                  </a:lnTo>
                  <a:lnTo>
                    <a:pt x="161224" y="210733"/>
                  </a:lnTo>
                  <a:lnTo>
                    <a:pt x="173447" y="246325"/>
                  </a:lnTo>
                  <a:lnTo>
                    <a:pt x="177069" y="281014"/>
                  </a:lnTo>
                  <a:lnTo>
                    <a:pt x="175496" y="322711"/>
                  </a:lnTo>
                  <a:lnTo>
                    <a:pt x="166075" y="367024"/>
                  </a:lnTo>
                  <a:lnTo>
                    <a:pt x="152836" y="393175"/>
                  </a:lnTo>
                  <a:lnTo>
                    <a:pt x="118892" y="431131"/>
                  </a:lnTo>
                  <a:lnTo>
                    <a:pt x="86931" y="456156"/>
                  </a:lnTo>
                  <a:lnTo>
                    <a:pt x="0" y="5089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406"/>
            <p:cNvSpPr/>
            <p:nvPr/>
          </p:nvSpPr>
          <p:spPr>
            <a:xfrm>
              <a:off x="459078" y="2947165"/>
              <a:ext cx="245920" cy="369752"/>
            </a:xfrm>
            <a:custGeom>
              <a:avLst/>
              <a:gdLst/>
              <a:ahLst/>
              <a:cxnLst/>
              <a:rect l="0" t="0" r="0" b="0"/>
              <a:pathLst>
                <a:path w="245920" h="369752">
                  <a:moveTo>
                    <a:pt x="192789" y="8562"/>
                  </a:moveTo>
                  <a:lnTo>
                    <a:pt x="188049" y="3821"/>
                  </a:lnTo>
                  <a:lnTo>
                    <a:pt x="183076" y="1494"/>
                  </a:lnTo>
                  <a:lnTo>
                    <a:pt x="167058" y="0"/>
                  </a:lnTo>
                  <a:lnTo>
                    <a:pt x="129245" y="9394"/>
                  </a:lnTo>
                  <a:lnTo>
                    <a:pt x="86326" y="22072"/>
                  </a:lnTo>
                  <a:lnTo>
                    <a:pt x="48830" y="41723"/>
                  </a:lnTo>
                  <a:lnTo>
                    <a:pt x="9863" y="68540"/>
                  </a:lnTo>
                  <a:lnTo>
                    <a:pt x="2348" y="80198"/>
                  </a:lnTo>
                  <a:lnTo>
                    <a:pt x="344" y="86085"/>
                  </a:lnTo>
                  <a:lnTo>
                    <a:pt x="0" y="91001"/>
                  </a:lnTo>
                  <a:lnTo>
                    <a:pt x="2264" y="99110"/>
                  </a:lnTo>
                  <a:lnTo>
                    <a:pt x="7233" y="100677"/>
                  </a:lnTo>
                  <a:lnTo>
                    <a:pt x="43725" y="98709"/>
                  </a:lnTo>
                  <a:lnTo>
                    <a:pt x="84410" y="93286"/>
                  </a:lnTo>
                  <a:lnTo>
                    <a:pt x="123053" y="79789"/>
                  </a:lnTo>
                  <a:lnTo>
                    <a:pt x="148645" y="73653"/>
                  </a:lnTo>
                  <a:lnTo>
                    <a:pt x="163248" y="71226"/>
                  </a:lnTo>
                  <a:lnTo>
                    <a:pt x="167142" y="69189"/>
                  </a:lnTo>
                  <a:lnTo>
                    <a:pt x="172461" y="65273"/>
                  </a:lnTo>
                  <a:lnTo>
                    <a:pt x="178132" y="63532"/>
                  </a:lnTo>
                  <a:lnTo>
                    <a:pt x="179049" y="65052"/>
                  </a:lnTo>
                  <a:lnTo>
                    <a:pt x="177583" y="77665"/>
                  </a:lnTo>
                  <a:lnTo>
                    <a:pt x="184972" y="105445"/>
                  </a:lnTo>
                  <a:lnTo>
                    <a:pt x="205026" y="149643"/>
                  </a:lnTo>
                  <a:lnTo>
                    <a:pt x="221701" y="186801"/>
                  </a:lnTo>
                  <a:lnTo>
                    <a:pt x="238702" y="226566"/>
                  </a:lnTo>
                  <a:lnTo>
                    <a:pt x="244096" y="253403"/>
                  </a:lnTo>
                  <a:lnTo>
                    <a:pt x="245919" y="283806"/>
                  </a:lnTo>
                  <a:lnTo>
                    <a:pt x="236754" y="305420"/>
                  </a:lnTo>
                  <a:lnTo>
                    <a:pt x="221470" y="325936"/>
                  </a:lnTo>
                  <a:lnTo>
                    <a:pt x="182000" y="354986"/>
                  </a:lnTo>
                  <a:lnTo>
                    <a:pt x="137807" y="369545"/>
                  </a:lnTo>
                  <a:lnTo>
                    <a:pt x="120727" y="369751"/>
                  </a:lnTo>
                  <a:lnTo>
                    <a:pt x="94991" y="366539"/>
                  </a:lnTo>
                  <a:lnTo>
                    <a:pt x="84500" y="360809"/>
                  </a:lnTo>
                  <a:lnTo>
                    <a:pt x="49914" y="3211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407"/>
            <p:cNvSpPr/>
            <p:nvPr/>
          </p:nvSpPr>
          <p:spPr>
            <a:xfrm>
              <a:off x="857250" y="2366367"/>
              <a:ext cx="140578" cy="250032"/>
            </a:xfrm>
            <a:custGeom>
              <a:avLst/>
              <a:gdLst/>
              <a:ahLst/>
              <a:cxnLst/>
              <a:rect l="0" t="0" r="0" b="0"/>
              <a:pathLst>
                <a:path w="140578" h="250032">
                  <a:moveTo>
                    <a:pt x="125016" y="0"/>
                  </a:moveTo>
                  <a:lnTo>
                    <a:pt x="110758" y="992"/>
                  </a:lnTo>
                  <a:lnTo>
                    <a:pt x="71047" y="15231"/>
                  </a:lnTo>
                  <a:lnTo>
                    <a:pt x="51368" y="24908"/>
                  </a:lnTo>
                  <a:lnTo>
                    <a:pt x="33961" y="39902"/>
                  </a:lnTo>
                  <a:lnTo>
                    <a:pt x="15435" y="63880"/>
                  </a:lnTo>
                  <a:lnTo>
                    <a:pt x="15251" y="69375"/>
                  </a:lnTo>
                  <a:lnTo>
                    <a:pt x="20338" y="83420"/>
                  </a:lnTo>
                  <a:lnTo>
                    <a:pt x="31859" y="94292"/>
                  </a:lnTo>
                  <a:lnTo>
                    <a:pt x="71113" y="112591"/>
                  </a:lnTo>
                  <a:lnTo>
                    <a:pt x="109843" y="131916"/>
                  </a:lnTo>
                  <a:lnTo>
                    <a:pt x="131242" y="147288"/>
                  </a:lnTo>
                  <a:lnTo>
                    <a:pt x="135120" y="148794"/>
                  </a:lnTo>
                  <a:lnTo>
                    <a:pt x="137705" y="151782"/>
                  </a:lnTo>
                  <a:lnTo>
                    <a:pt x="140577" y="160393"/>
                  </a:lnTo>
                  <a:lnTo>
                    <a:pt x="139359" y="165468"/>
                  </a:lnTo>
                  <a:lnTo>
                    <a:pt x="132713" y="176398"/>
                  </a:lnTo>
                  <a:lnTo>
                    <a:pt x="113075" y="193708"/>
                  </a:lnTo>
                  <a:lnTo>
                    <a:pt x="73636" y="211198"/>
                  </a:lnTo>
                  <a:lnTo>
                    <a:pt x="0" y="2500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408"/>
            <p:cNvSpPr/>
            <p:nvPr/>
          </p:nvSpPr>
          <p:spPr>
            <a:xfrm>
              <a:off x="697538" y="2388012"/>
              <a:ext cx="112268" cy="230952"/>
            </a:xfrm>
            <a:custGeom>
              <a:avLst/>
              <a:gdLst/>
              <a:ahLst/>
              <a:cxnLst/>
              <a:rect l="0" t="0" r="0" b="0"/>
              <a:pathLst>
                <a:path w="112268" h="230952">
                  <a:moveTo>
                    <a:pt x="106134" y="5144"/>
                  </a:moveTo>
                  <a:lnTo>
                    <a:pt x="106134" y="404"/>
                  </a:lnTo>
                  <a:lnTo>
                    <a:pt x="104150" y="0"/>
                  </a:lnTo>
                  <a:lnTo>
                    <a:pt x="81276" y="9011"/>
                  </a:lnTo>
                  <a:lnTo>
                    <a:pt x="43563" y="33747"/>
                  </a:lnTo>
                  <a:lnTo>
                    <a:pt x="6737" y="78019"/>
                  </a:lnTo>
                  <a:lnTo>
                    <a:pt x="2426" y="86481"/>
                  </a:lnTo>
                  <a:lnTo>
                    <a:pt x="0" y="106304"/>
                  </a:lnTo>
                  <a:lnTo>
                    <a:pt x="7369" y="122534"/>
                  </a:lnTo>
                  <a:lnTo>
                    <a:pt x="20567" y="137685"/>
                  </a:lnTo>
                  <a:lnTo>
                    <a:pt x="61977" y="163697"/>
                  </a:lnTo>
                  <a:lnTo>
                    <a:pt x="105626" y="193950"/>
                  </a:lnTo>
                  <a:lnTo>
                    <a:pt x="110869" y="203490"/>
                  </a:lnTo>
                  <a:lnTo>
                    <a:pt x="112267" y="208812"/>
                  </a:lnTo>
                  <a:lnTo>
                    <a:pt x="111215" y="213353"/>
                  </a:lnTo>
                  <a:lnTo>
                    <a:pt x="104754" y="221043"/>
                  </a:lnTo>
                  <a:lnTo>
                    <a:pt x="85220" y="230951"/>
                  </a:lnTo>
                  <a:lnTo>
                    <a:pt x="16837" y="2283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409"/>
            <p:cNvSpPr/>
            <p:nvPr/>
          </p:nvSpPr>
          <p:spPr>
            <a:xfrm>
              <a:off x="501078" y="2446734"/>
              <a:ext cx="132931" cy="232173"/>
            </a:xfrm>
            <a:custGeom>
              <a:avLst/>
              <a:gdLst/>
              <a:ahLst/>
              <a:cxnLst/>
              <a:rect l="0" t="0" r="0" b="0"/>
              <a:pathLst>
                <a:path w="132931" h="232173">
                  <a:moveTo>
                    <a:pt x="132930" y="0"/>
                  </a:moveTo>
                  <a:lnTo>
                    <a:pt x="115714" y="993"/>
                  </a:lnTo>
                  <a:lnTo>
                    <a:pt x="96740" y="7130"/>
                  </a:lnTo>
                  <a:lnTo>
                    <a:pt x="55230" y="34552"/>
                  </a:lnTo>
                  <a:lnTo>
                    <a:pt x="19793" y="73361"/>
                  </a:lnTo>
                  <a:lnTo>
                    <a:pt x="4124" y="105552"/>
                  </a:lnTo>
                  <a:lnTo>
                    <a:pt x="0" y="126169"/>
                  </a:lnTo>
                  <a:lnTo>
                    <a:pt x="428" y="138427"/>
                  </a:lnTo>
                  <a:lnTo>
                    <a:pt x="6247" y="160078"/>
                  </a:lnTo>
                  <a:lnTo>
                    <a:pt x="11473" y="169703"/>
                  </a:lnTo>
                  <a:lnTo>
                    <a:pt x="15248" y="172667"/>
                  </a:lnTo>
                  <a:lnTo>
                    <a:pt x="24733" y="175960"/>
                  </a:lnTo>
                  <a:lnTo>
                    <a:pt x="45971" y="173073"/>
                  </a:lnTo>
                  <a:lnTo>
                    <a:pt x="66374" y="165934"/>
                  </a:lnTo>
                  <a:lnTo>
                    <a:pt x="84987" y="148054"/>
                  </a:lnTo>
                  <a:lnTo>
                    <a:pt x="101926" y="121482"/>
                  </a:lnTo>
                  <a:lnTo>
                    <a:pt x="113143" y="89383"/>
                  </a:lnTo>
                  <a:lnTo>
                    <a:pt x="119642" y="48613"/>
                  </a:lnTo>
                  <a:lnTo>
                    <a:pt x="123617" y="29163"/>
                  </a:lnTo>
                  <a:lnTo>
                    <a:pt x="128731" y="73573"/>
                  </a:lnTo>
                  <a:lnTo>
                    <a:pt x="132561" y="109827"/>
                  </a:lnTo>
                  <a:lnTo>
                    <a:pt x="132857" y="149540"/>
                  </a:lnTo>
                  <a:lnTo>
                    <a:pt x="132915" y="187077"/>
                  </a:lnTo>
                  <a:lnTo>
                    <a:pt x="132930" y="2321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410"/>
            <p:cNvSpPr/>
            <p:nvPr/>
          </p:nvSpPr>
          <p:spPr>
            <a:xfrm>
              <a:off x="232172" y="2455664"/>
              <a:ext cx="276821" cy="275286"/>
            </a:xfrm>
            <a:custGeom>
              <a:avLst/>
              <a:gdLst/>
              <a:ahLst/>
              <a:cxnLst/>
              <a:rect l="0" t="0" r="0" b="0"/>
              <a:pathLst>
                <a:path w="276821" h="275286">
                  <a:moveTo>
                    <a:pt x="0" y="0"/>
                  </a:moveTo>
                  <a:lnTo>
                    <a:pt x="2646" y="44587"/>
                  </a:lnTo>
                  <a:lnTo>
                    <a:pt x="9094" y="84144"/>
                  </a:lnTo>
                  <a:lnTo>
                    <a:pt x="18480" y="123704"/>
                  </a:lnTo>
                  <a:lnTo>
                    <a:pt x="25148" y="160476"/>
                  </a:lnTo>
                  <a:lnTo>
                    <a:pt x="33641" y="202703"/>
                  </a:lnTo>
                  <a:lnTo>
                    <a:pt x="36437" y="241924"/>
                  </a:lnTo>
                  <a:lnTo>
                    <a:pt x="43371" y="271637"/>
                  </a:lnTo>
                  <a:lnTo>
                    <a:pt x="42805" y="273365"/>
                  </a:lnTo>
                  <a:lnTo>
                    <a:pt x="41435" y="274517"/>
                  </a:lnTo>
                  <a:lnTo>
                    <a:pt x="39529" y="275285"/>
                  </a:lnTo>
                  <a:lnTo>
                    <a:pt x="37267" y="274804"/>
                  </a:lnTo>
                  <a:lnTo>
                    <a:pt x="32107" y="271625"/>
                  </a:lnTo>
                  <a:lnTo>
                    <a:pt x="23624" y="254776"/>
                  </a:lnTo>
                  <a:lnTo>
                    <a:pt x="18998" y="219439"/>
                  </a:lnTo>
                  <a:lnTo>
                    <a:pt x="18197" y="175813"/>
                  </a:lnTo>
                  <a:lnTo>
                    <a:pt x="18951" y="133011"/>
                  </a:lnTo>
                  <a:lnTo>
                    <a:pt x="26010" y="100596"/>
                  </a:lnTo>
                  <a:lnTo>
                    <a:pt x="41802" y="63371"/>
                  </a:lnTo>
                  <a:lnTo>
                    <a:pt x="45727" y="59114"/>
                  </a:lnTo>
                  <a:lnTo>
                    <a:pt x="73414" y="45154"/>
                  </a:lnTo>
                  <a:lnTo>
                    <a:pt x="89183" y="40905"/>
                  </a:lnTo>
                  <a:lnTo>
                    <a:pt x="102806" y="42323"/>
                  </a:lnTo>
                  <a:lnTo>
                    <a:pt x="131113" y="53440"/>
                  </a:lnTo>
                  <a:lnTo>
                    <a:pt x="145254" y="66415"/>
                  </a:lnTo>
                  <a:lnTo>
                    <a:pt x="153854" y="81112"/>
                  </a:lnTo>
                  <a:lnTo>
                    <a:pt x="164569" y="117556"/>
                  </a:lnTo>
                  <a:lnTo>
                    <a:pt x="168657" y="158232"/>
                  </a:lnTo>
                  <a:lnTo>
                    <a:pt x="169531" y="200313"/>
                  </a:lnTo>
                  <a:lnTo>
                    <a:pt x="169652" y="220772"/>
                  </a:lnTo>
                  <a:lnTo>
                    <a:pt x="168664" y="220603"/>
                  </a:lnTo>
                  <a:lnTo>
                    <a:pt x="164920" y="217770"/>
                  </a:lnTo>
                  <a:lnTo>
                    <a:pt x="161974" y="196375"/>
                  </a:lnTo>
                  <a:lnTo>
                    <a:pt x="167965" y="154440"/>
                  </a:lnTo>
                  <a:lnTo>
                    <a:pt x="170432" y="115257"/>
                  </a:lnTo>
                  <a:lnTo>
                    <a:pt x="182063" y="71328"/>
                  </a:lnTo>
                  <a:lnTo>
                    <a:pt x="194566" y="42826"/>
                  </a:lnTo>
                  <a:lnTo>
                    <a:pt x="208572" y="26139"/>
                  </a:lnTo>
                  <a:lnTo>
                    <a:pt x="216061" y="21539"/>
                  </a:lnTo>
                  <a:lnTo>
                    <a:pt x="225342" y="22141"/>
                  </a:lnTo>
                  <a:lnTo>
                    <a:pt x="230595" y="23690"/>
                  </a:lnTo>
                  <a:lnTo>
                    <a:pt x="241724" y="33349"/>
                  </a:lnTo>
                  <a:lnTo>
                    <a:pt x="256499" y="55522"/>
                  </a:lnTo>
                  <a:lnTo>
                    <a:pt x="262828" y="74286"/>
                  </a:lnTo>
                  <a:lnTo>
                    <a:pt x="267383" y="110756"/>
                  </a:lnTo>
                  <a:lnTo>
                    <a:pt x="274662" y="153398"/>
                  </a:lnTo>
                  <a:lnTo>
                    <a:pt x="276631" y="196887"/>
                  </a:lnTo>
                  <a:lnTo>
                    <a:pt x="276820" y="2411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 name="SMARTInkShape-411"/>
          <p:cNvSpPr/>
          <p:nvPr/>
        </p:nvSpPr>
        <p:spPr>
          <a:xfrm>
            <a:off x="7250906" y="5482828"/>
            <a:ext cx="89298" cy="17861"/>
          </a:xfrm>
          <a:custGeom>
            <a:avLst/>
            <a:gdLst/>
            <a:ahLst/>
            <a:cxnLst/>
            <a:rect l="0" t="0" r="0" b="0"/>
            <a:pathLst>
              <a:path w="89298" h="17861">
                <a:moveTo>
                  <a:pt x="89297" y="0"/>
                </a:moveTo>
                <a:lnTo>
                  <a:pt x="52010" y="12429"/>
                </a:lnTo>
                <a:lnTo>
                  <a:pt x="0" y="178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6" name="SMARTInkShape-Group79"/>
          <p:cNvGrpSpPr/>
          <p:nvPr/>
        </p:nvGrpSpPr>
        <p:grpSpPr>
          <a:xfrm>
            <a:off x="2072929" y="430234"/>
            <a:ext cx="1623963" cy="400228"/>
            <a:chOff x="2072929" y="430234"/>
            <a:chExt cx="1623963" cy="400228"/>
          </a:xfrm>
        </p:grpSpPr>
        <p:sp>
          <p:nvSpPr>
            <p:cNvPr id="38" name="SMARTInkShape-412"/>
            <p:cNvSpPr/>
            <p:nvPr/>
          </p:nvSpPr>
          <p:spPr>
            <a:xfrm>
              <a:off x="3348633" y="589359"/>
              <a:ext cx="348259" cy="44647"/>
            </a:xfrm>
            <a:custGeom>
              <a:avLst/>
              <a:gdLst/>
              <a:ahLst/>
              <a:cxnLst/>
              <a:rect l="0" t="0" r="0" b="0"/>
              <a:pathLst>
                <a:path w="348259" h="44647">
                  <a:moveTo>
                    <a:pt x="0" y="35719"/>
                  </a:moveTo>
                  <a:lnTo>
                    <a:pt x="0" y="44617"/>
                  </a:lnTo>
                  <a:lnTo>
                    <a:pt x="12429" y="44646"/>
                  </a:lnTo>
                  <a:lnTo>
                    <a:pt x="56477" y="33625"/>
                  </a:lnTo>
                  <a:lnTo>
                    <a:pt x="98608" y="21553"/>
                  </a:lnTo>
                  <a:lnTo>
                    <a:pt x="136667" y="15943"/>
                  </a:lnTo>
                  <a:lnTo>
                    <a:pt x="177367" y="5575"/>
                  </a:lnTo>
                  <a:lnTo>
                    <a:pt x="214070" y="1102"/>
                  </a:lnTo>
                  <a:lnTo>
                    <a:pt x="249983" y="218"/>
                  </a:lnTo>
                  <a:lnTo>
                    <a:pt x="293891" y="19"/>
                  </a:lnTo>
                  <a:lnTo>
                    <a:pt x="334631" y="3"/>
                  </a:lnTo>
                  <a:lnTo>
                    <a:pt x="34825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413"/>
            <p:cNvSpPr/>
            <p:nvPr/>
          </p:nvSpPr>
          <p:spPr>
            <a:xfrm>
              <a:off x="3441133" y="464344"/>
              <a:ext cx="41068" cy="294680"/>
            </a:xfrm>
            <a:custGeom>
              <a:avLst/>
              <a:gdLst/>
              <a:ahLst/>
              <a:cxnLst/>
              <a:rect l="0" t="0" r="0" b="0"/>
              <a:pathLst>
                <a:path w="41068" h="294680">
                  <a:moveTo>
                    <a:pt x="5726" y="0"/>
                  </a:moveTo>
                  <a:lnTo>
                    <a:pt x="582" y="0"/>
                  </a:lnTo>
                  <a:lnTo>
                    <a:pt x="2778" y="0"/>
                  </a:lnTo>
                  <a:lnTo>
                    <a:pt x="0" y="0"/>
                  </a:lnTo>
                  <a:lnTo>
                    <a:pt x="2520" y="0"/>
                  </a:lnTo>
                  <a:lnTo>
                    <a:pt x="3589" y="992"/>
                  </a:lnTo>
                  <a:lnTo>
                    <a:pt x="4776" y="4740"/>
                  </a:lnTo>
                  <a:lnTo>
                    <a:pt x="6663" y="23915"/>
                  </a:lnTo>
                  <a:lnTo>
                    <a:pt x="11847" y="33765"/>
                  </a:lnTo>
                  <a:lnTo>
                    <a:pt x="23677" y="77311"/>
                  </a:lnTo>
                  <a:lnTo>
                    <a:pt x="30475" y="98799"/>
                  </a:lnTo>
                  <a:lnTo>
                    <a:pt x="33239" y="127075"/>
                  </a:lnTo>
                  <a:lnTo>
                    <a:pt x="39530" y="144752"/>
                  </a:lnTo>
                  <a:lnTo>
                    <a:pt x="41067" y="167058"/>
                  </a:lnTo>
                  <a:lnTo>
                    <a:pt x="32874" y="207846"/>
                  </a:lnTo>
                  <a:lnTo>
                    <a:pt x="31594" y="226301"/>
                  </a:lnTo>
                  <a:lnTo>
                    <a:pt x="25462" y="243175"/>
                  </a:lnTo>
                  <a:lnTo>
                    <a:pt x="23956" y="260583"/>
                  </a:lnTo>
                  <a:lnTo>
                    <a:pt x="22841" y="263019"/>
                  </a:lnTo>
                  <a:lnTo>
                    <a:pt x="21105" y="264643"/>
                  </a:lnTo>
                  <a:lnTo>
                    <a:pt x="18955" y="265725"/>
                  </a:lnTo>
                  <a:lnTo>
                    <a:pt x="17522" y="267439"/>
                  </a:lnTo>
                  <a:lnTo>
                    <a:pt x="15034" y="275389"/>
                  </a:lnTo>
                  <a:lnTo>
                    <a:pt x="8594" y="283666"/>
                  </a:lnTo>
                  <a:lnTo>
                    <a:pt x="5726" y="2946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414"/>
            <p:cNvSpPr/>
            <p:nvPr/>
          </p:nvSpPr>
          <p:spPr>
            <a:xfrm>
              <a:off x="3171584" y="491133"/>
              <a:ext cx="248487" cy="284452"/>
            </a:xfrm>
            <a:custGeom>
              <a:avLst/>
              <a:gdLst/>
              <a:ahLst/>
              <a:cxnLst/>
              <a:rect l="0" t="0" r="0" b="0"/>
              <a:pathLst>
                <a:path w="248487" h="284452">
                  <a:moveTo>
                    <a:pt x="141330" y="116086"/>
                  </a:moveTo>
                  <a:lnTo>
                    <a:pt x="119421" y="116086"/>
                  </a:lnTo>
                  <a:lnTo>
                    <a:pt x="95481" y="125567"/>
                  </a:lnTo>
                  <a:lnTo>
                    <a:pt x="52479" y="153327"/>
                  </a:lnTo>
                  <a:lnTo>
                    <a:pt x="15174" y="189771"/>
                  </a:lnTo>
                  <a:lnTo>
                    <a:pt x="3670" y="212612"/>
                  </a:lnTo>
                  <a:lnTo>
                    <a:pt x="0" y="234314"/>
                  </a:lnTo>
                  <a:lnTo>
                    <a:pt x="4433" y="248337"/>
                  </a:lnTo>
                  <a:lnTo>
                    <a:pt x="18708" y="268768"/>
                  </a:lnTo>
                  <a:lnTo>
                    <a:pt x="32788" y="279175"/>
                  </a:lnTo>
                  <a:lnTo>
                    <a:pt x="67598" y="284451"/>
                  </a:lnTo>
                  <a:lnTo>
                    <a:pt x="100932" y="282847"/>
                  </a:lnTo>
                  <a:lnTo>
                    <a:pt x="111421" y="280838"/>
                  </a:lnTo>
                  <a:lnTo>
                    <a:pt x="131313" y="248741"/>
                  </a:lnTo>
                  <a:lnTo>
                    <a:pt x="24848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415"/>
            <p:cNvSpPr/>
            <p:nvPr/>
          </p:nvSpPr>
          <p:spPr>
            <a:xfrm>
              <a:off x="2589609" y="608141"/>
              <a:ext cx="508994" cy="158368"/>
            </a:xfrm>
            <a:custGeom>
              <a:avLst/>
              <a:gdLst/>
              <a:ahLst/>
              <a:cxnLst/>
              <a:rect l="0" t="0" r="0" b="0"/>
              <a:pathLst>
                <a:path w="508994" h="158368">
                  <a:moveTo>
                    <a:pt x="0" y="52656"/>
                  </a:moveTo>
                  <a:lnTo>
                    <a:pt x="0" y="57396"/>
                  </a:lnTo>
                  <a:lnTo>
                    <a:pt x="5292" y="62370"/>
                  </a:lnTo>
                  <a:lnTo>
                    <a:pt x="29599" y="73647"/>
                  </a:lnTo>
                  <a:lnTo>
                    <a:pt x="67386" y="81327"/>
                  </a:lnTo>
                  <a:lnTo>
                    <a:pt x="104964" y="86287"/>
                  </a:lnTo>
                  <a:lnTo>
                    <a:pt x="148509" y="87756"/>
                  </a:lnTo>
                  <a:lnTo>
                    <a:pt x="183901" y="85545"/>
                  </a:lnTo>
                  <a:lnTo>
                    <a:pt x="222527" y="80650"/>
                  </a:lnTo>
                  <a:lnTo>
                    <a:pt x="264957" y="78691"/>
                  </a:lnTo>
                  <a:lnTo>
                    <a:pt x="293811" y="74371"/>
                  </a:lnTo>
                  <a:lnTo>
                    <a:pt x="330227" y="75503"/>
                  </a:lnTo>
                  <a:lnTo>
                    <a:pt x="366083" y="71500"/>
                  </a:lnTo>
                  <a:lnTo>
                    <a:pt x="402378" y="66067"/>
                  </a:lnTo>
                  <a:lnTo>
                    <a:pt x="438691" y="55342"/>
                  </a:lnTo>
                  <a:lnTo>
                    <a:pt x="482353" y="35971"/>
                  </a:lnTo>
                  <a:lnTo>
                    <a:pt x="492192" y="27712"/>
                  </a:lnTo>
                  <a:lnTo>
                    <a:pt x="494816" y="24120"/>
                  </a:lnTo>
                  <a:lnTo>
                    <a:pt x="497731" y="14838"/>
                  </a:lnTo>
                  <a:lnTo>
                    <a:pt x="498508" y="9585"/>
                  </a:lnTo>
                  <a:lnTo>
                    <a:pt x="497042" y="6082"/>
                  </a:lnTo>
                  <a:lnTo>
                    <a:pt x="494080" y="3747"/>
                  </a:lnTo>
                  <a:lnTo>
                    <a:pt x="490121" y="2191"/>
                  </a:lnTo>
                  <a:lnTo>
                    <a:pt x="460847" y="0"/>
                  </a:lnTo>
                  <a:lnTo>
                    <a:pt x="439970" y="4779"/>
                  </a:lnTo>
                  <a:lnTo>
                    <a:pt x="414127" y="18627"/>
                  </a:lnTo>
                  <a:lnTo>
                    <a:pt x="376979" y="51019"/>
                  </a:lnTo>
                  <a:lnTo>
                    <a:pt x="370945" y="59535"/>
                  </a:lnTo>
                  <a:lnTo>
                    <a:pt x="360616" y="89464"/>
                  </a:lnTo>
                  <a:lnTo>
                    <a:pt x="357639" y="120868"/>
                  </a:lnTo>
                  <a:lnTo>
                    <a:pt x="362680" y="132913"/>
                  </a:lnTo>
                  <a:lnTo>
                    <a:pt x="371383" y="148204"/>
                  </a:lnTo>
                  <a:lnTo>
                    <a:pt x="372604" y="152073"/>
                  </a:lnTo>
                  <a:lnTo>
                    <a:pt x="375403" y="154653"/>
                  </a:lnTo>
                  <a:lnTo>
                    <a:pt x="383804" y="157519"/>
                  </a:lnTo>
                  <a:lnTo>
                    <a:pt x="426754" y="158367"/>
                  </a:lnTo>
                  <a:lnTo>
                    <a:pt x="508993" y="1508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416"/>
            <p:cNvSpPr/>
            <p:nvPr/>
          </p:nvSpPr>
          <p:spPr>
            <a:xfrm>
              <a:off x="2759273" y="430234"/>
              <a:ext cx="241103" cy="400228"/>
            </a:xfrm>
            <a:custGeom>
              <a:avLst/>
              <a:gdLst/>
              <a:ahLst/>
              <a:cxnLst/>
              <a:rect l="0" t="0" r="0" b="0"/>
              <a:pathLst>
                <a:path w="241103" h="400228">
                  <a:moveTo>
                    <a:pt x="241102" y="16250"/>
                  </a:moveTo>
                  <a:lnTo>
                    <a:pt x="241102" y="11510"/>
                  </a:lnTo>
                  <a:lnTo>
                    <a:pt x="238456" y="6537"/>
                  </a:lnTo>
                  <a:lnTo>
                    <a:pt x="236362" y="3821"/>
                  </a:lnTo>
                  <a:lnTo>
                    <a:pt x="228743" y="805"/>
                  </a:lnTo>
                  <a:lnTo>
                    <a:pt x="223933" y="0"/>
                  </a:lnTo>
                  <a:lnTo>
                    <a:pt x="202942" y="3608"/>
                  </a:lnTo>
                  <a:lnTo>
                    <a:pt x="162189" y="19191"/>
                  </a:lnTo>
                  <a:lnTo>
                    <a:pt x="130739" y="34981"/>
                  </a:lnTo>
                  <a:lnTo>
                    <a:pt x="89800" y="67259"/>
                  </a:lnTo>
                  <a:lnTo>
                    <a:pt x="52395" y="98202"/>
                  </a:lnTo>
                  <a:lnTo>
                    <a:pt x="25212" y="140397"/>
                  </a:lnTo>
                  <a:lnTo>
                    <a:pt x="11760" y="179822"/>
                  </a:lnTo>
                  <a:lnTo>
                    <a:pt x="9303" y="221382"/>
                  </a:lnTo>
                  <a:lnTo>
                    <a:pt x="8979" y="264325"/>
                  </a:lnTo>
                  <a:lnTo>
                    <a:pt x="8940" y="301577"/>
                  </a:lnTo>
                  <a:lnTo>
                    <a:pt x="6286" y="344507"/>
                  </a:lnTo>
                  <a:lnTo>
                    <a:pt x="0" y="4002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417"/>
            <p:cNvSpPr/>
            <p:nvPr/>
          </p:nvSpPr>
          <p:spPr>
            <a:xfrm>
              <a:off x="2557201" y="475338"/>
              <a:ext cx="202073" cy="319405"/>
            </a:xfrm>
            <a:custGeom>
              <a:avLst/>
              <a:gdLst/>
              <a:ahLst/>
              <a:cxnLst/>
              <a:rect l="0" t="0" r="0" b="0"/>
              <a:pathLst>
                <a:path w="202073" h="319405">
                  <a:moveTo>
                    <a:pt x="202072" y="15795"/>
                  </a:moveTo>
                  <a:lnTo>
                    <a:pt x="202072" y="11054"/>
                  </a:lnTo>
                  <a:lnTo>
                    <a:pt x="194135" y="6081"/>
                  </a:lnTo>
                  <a:lnTo>
                    <a:pt x="179693" y="1556"/>
                  </a:lnTo>
                  <a:lnTo>
                    <a:pt x="148258" y="0"/>
                  </a:lnTo>
                  <a:lnTo>
                    <a:pt x="108957" y="6375"/>
                  </a:lnTo>
                  <a:lnTo>
                    <a:pt x="71736" y="20390"/>
                  </a:lnTo>
                  <a:lnTo>
                    <a:pt x="31541" y="40258"/>
                  </a:lnTo>
                  <a:lnTo>
                    <a:pt x="20117" y="49488"/>
                  </a:lnTo>
                  <a:lnTo>
                    <a:pt x="8425" y="63512"/>
                  </a:lnTo>
                  <a:lnTo>
                    <a:pt x="1905" y="82312"/>
                  </a:lnTo>
                  <a:lnTo>
                    <a:pt x="0" y="102905"/>
                  </a:lnTo>
                  <a:lnTo>
                    <a:pt x="6861" y="143024"/>
                  </a:lnTo>
                  <a:lnTo>
                    <a:pt x="20666" y="187367"/>
                  </a:lnTo>
                  <a:lnTo>
                    <a:pt x="35406" y="230359"/>
                  </a:lnTo>
                  <a:lnTo>
                    <a:pt x="45558" y="268331"/>
                  </a:lnTo>
                  <a:lnTo>
                    <a:pt x="45529" y="284799"/>
                  </a:lnTo>
                  <a:lnTo>
                    <a:pt x="50268" y="31940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418"/>
            <p:cNvSpPr/>
            <p:nvPr/>
          </p:nvSpPr>
          <p:spPr>
            <a:xfrm>
              <a:off x="2072929" y="643092"/>
              <a:ext cx="338088" cy="44495"/>
            </a:xfrm>
            <a:custGeom>
              <a:avLst/>
              <a:gdLst/>
              <a:ahLst/>
              <a:cxnLst/>
              <a:rect l="0" t="0" r="0" b="0"/>
              <a:pathLst>
                <a:path w="338088" h="44495">
                  <a:moveTo>
                    <a:pt x="7688" y="44494"/>
                  </a:moveTo>
                  <a:lnTo>
                    <a:pt x="0" y="44494"/>
                  </a:lnTo>
                  <a:lnTo>
                    <a:pt x="8607" y="39753"/>
                  </a:lnTo>
                  <a:lnTo>
                    <a:pt x="49689" y="29263"/>
                  </a:lnTo>
                  <a:lnTo>
                    <a:pt x="84184" y="20578"/>
                  </a:lnTo>
                  <a:lnTo>
                    <a:pt x="128301" y="8755"/>
                  </a:lnTo>
                  <a:lnTo>
                    <a:pt x="169764" y="2485"/>
                  </a:lnTo>
                  <a:lnTo>
                    <a:pt x="208177" y="628"/>
                  </a:lnTo>
                  <a:lnTo>
                    <a:pt x="252563" y="0"/>
                  </a:lnTo>
                  <a:lnTo>
                    <a:pt x="287721" y="4632"/>
                  </a:lnTo>
                  <a:lnTo>
                    <a:pt x="338087" y="177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419"/>
            <p:cNvSpPr/>
            <p:nvPr/>
          </p:nvSpPr>
          <p:spPr>
            <a:xfrm>
              <a:off x="2162924" y="437555"/>
              <a:ext cx="346319" cy="367781"/>
            </a:xfrm>
            <a:custGeom>
              <a:avLst/>
              <a:gdLst/>
              <a:ahLst/>
              <a:cxnLst/>
              <a:rect l="0" t="0" r="0" b="0"/>
              <a:pathLst>
                <a:path w="346319" h="367781">
                  <a:moveTo>
                    <a:pt x="346318" y="0"/>
                  </a:moveTo>
                  <a:lnTo>
                    <a:pt x="304291" y="4740"/>
                  </a:lnTo>
                  <a:lnTo>
                    <a:pt x="266176" y="12429"/>
                  </a:lnTo>
                  <a:lnTo>
                    <a:pt x="227263" y="17779"/>
                  </a:lnTo>
                  <a:lnTo>
                    <a:pt x="182829" y="24715"/>
                  </a:lnTo>
                  <a:lnTo>
                    <a:pt x="144581" y="31120"/>
                  </a:lnTo>
                  <a:lnTo>
                    <a:pt x="101784" y="34810"/>
                  </a:lnTo>
                  <a:lnTo>
                    <a:pt x="76959" y="35599"/>
                  </a:lnTo>
                  <a:lnTo>
                    <a:pt x="74472" y="36631"/>
                  </a:lnTo>
                  <a:lnTo>
                    <a:pt x="72814" y="38311"/>
                  </a:lnTo>
                  <a:lnTo>
                    <a:pt x="71709" y="40423"/>
                  </a:lnTo>
                  <a:lnTo>
                    <a:pt x="68635" y="82985"/>
                  </a:lnTo>
                  <a:lnTo>
                    <a:pt x="59810" y="120829"/>
                  </a:lnTo>
                  <a:lnTo>
                    <a:pt x="43772" y="162222"/>
                  </a:lnTo>
                  <a:lnTo>
                    <a:pt x="33768" y="198768"/>
                  </a:lnTo>
                  <a:lnTo>
                    <a:pt x="17388" y="239501"/>
                  </a:lnTo>
                  <a:lnTo>
                    <a:pt x="7367" y="278410"/>
                  </a:lnTo>
                  <a:lnTo>
                    <a:pt x="193" y="305981"/>
                  </a:lnTo>
                  <a:lnTo>
                    <a:pt x="0" y="320538"/>
                  </a:lnTo>
                  <a:lnTo>
                    <a:pt x="3222" y="330315"/>
                  </a:lnTo>
                  <a:lnTo>
                    <a:pt x="20095" y="346138"/>
                  </a:lnTo>
                  <a:lnTo>
                    <a:pt x="43946" y="358654"/>
                  </a:lnTo>
                  <a:lnTo>
                    <a:pt x="87520" y="367780"/>
                  </a:lnTo>
                  <a:lnTo>
                    <a:pt x="149865" y="3661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 name="SMARTInkShape-Group80"/>
          <p:cNvGrpSpPr/>
          <p:nvPr/>
        </p:nvGrpSpPr>
        <p:grpSpPr>
          <a:xfrm>
            <a:off x="4071938" y="432814"/>
            <a:ext cx="2964657" cy="379789"/>
            <a:chOff x="4071938" y="432814"/>
            <a:chExt cx="2964657" cy="379789"/>
          </a:xfrm>
        </p:grpSpPr>
        <p:sp>
          <p:nvSpPr>
            <p:cNvPr id="47" name="SMARTInkShape-420"/>
            <p:cNvSpPr/>
            <p:nvPr/>
          </p:nvSpPr>
          <p:spPr>
            <a:xfrm>
              <a:off x="6643688" y="589359"/>
              <a:ext cx="321469" cy="8931"/>
            </a:xfrm>
            <a:custGeom>
              <a:avLst/>
              <a:gdLst/>
              <a:ahLst/>
              <a:cxnLst/>
              <a:rect l="0" t="0" r="0" b="0"/>
              <a:pathLst>
                <a:path w="321469" h="8931">
                  <a:moveTo>
                    <a:pt x="0" y="0"/>
                  </a:moveTo>
                  <a:lnTo>
                    <a:pt x="4740" y="0"/>
                  </a:lnTo>
                  <a:lnTo>
                    <a:pt x="42900" y="7689"/>
                  </a:lnTo>
                  <a:lnTo>
                    <a:pt x="82005" y="8685"/>
                  </a:lnTo>
                  <a:lnTo>
                    <a:pt x="122304" y="8857"/>
                  </a:lnTo>
                  <a:lnTo>
                    <a:pt x="154568" y="8898"/>
                  </a:lnTo>
                  <a:lnTo>
                    <a:pt x="191980" y="4180"/>
                  </a:lnTo>
                  <a:lnTo>
                    <a:pt x="230296" y="6963"/>
                  </a:lnTo>
                  <a:lnTo>
                    <a:pt x="321468" y="89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421"/>
            <p:cNvSpPr/>
            <p:nvPr/>
          </p:nvSpPr>
          <p:spPr>
            <a:xfrm>
              <a:off x="6081117" y="503666"/>
              <a:ext cx="955478" cy="285700"/>
            </a:xfrm>
            <a:custGeom>
              <a:avLst/>
              <a:gdLst/>
              <a:ahLst/>
              <a:cxnLst/>
              <a:rect l="0" t="0" r="0" b="0"/>
              <a:pathLst>
                <a:path w="955478" h="285700">
                  <a:moveTo>
                    <a:pt x="0" y="121412"/>
                  </a:moveTo>
                  <a:lnTo>
                    <a:pt x="36208" y="131126"/>
                  </a:lnTo>
                  <a:lnTo>
                    <a:pt x="67945" y="136858"/>
                  </a:lnTo>
                  <a:lnTo>
                    <a:pt x="103475" y="141202"/>
                  </a:lnTo>
                  <a:lnTo>
                    <a:pt x="146888" y="146819"/>
                  </a:lnTo>
                  <a:lnTo>
                    <a:pt x="190705" y="147928"/>
                  </a:lnTo>
                  <a:lnTo>
                    <a:pt x="203159" y="148080"/>
                  </a:lnTo>
                  <a:lnTo>
                    <a:pt x="214647" y="142856"/>
                  </a:lnTo>
                  <a:lnTo>
                    <a:pt x="220488" y="138684"/>
                  </a:lnTo>
                  <a:lnTo>
                    <a:pt x="221406" y="132927"/>
                  </a:lnTo>
                  <a:lnTo>
                    <a:pt x="214489" y="118592"/>
                  </a:lnTo>
                  <a:lnTo>
                    <a:pt x="201493" y="107591"/>
                  </a:lnTo>
                  <a:lnTo>
                    <a:pt x="184802" y="100387"/>
                  </a:lnTo>
                  <a:lnTo>
                    <a:pt x="152101" y="97323"/>
                  </a:lnTo>
                  <a:lnTo>
                    <a:pt x="114410" y="101266"/>
                  </a:lnTo>
                  <a:lnTo>
                    <a:pt x="96821" y="102536"/>
                  </a:lnTo>
                  <a:lnTo>
                    <a:pt x="79743" y="111039"/>
                  </a:lnTo>
                  <a:lnTo>
                    <a:pt x="37621" y="141066"/>
                  </a:lnTo>
                  <a:lnTo>
                    <a:pt x="27304" y="149329"/>
                  </a:lnTo>
                  <a:lnTo>
                    <a:pt x="22057" y="161601"/>
                  </a:lnTo>
                  <a:lnTo>
                    <a:pt x="20658" y="169041"/>
                  </a:lnTo>
                  <a:lnTo>
                    <a:pt x="24395" y="185244"/>
                  </a:lnTo>
                  <a:lnTo>
                    <a:pt x="32670" y="200384"/>
                  </a:lnTo>
                  <a:lnTo>
                    <a:pt x="42963" y="210419"/>
                  </a:lnTo>
                  <a:lnTo>
                    <a:pt x="85744" y="228138"/>
                  </a:lnTo>
                  <a:lnTo>
                    <a:pt x="101609" y="233338"/>
                  </a:lnTo>
                  <a:lnTo>
                    <a:pt x="146138" y="236950"/>
                  </a:lnTo>
                  <a:lnTo>
                    <a:pt x="186367" y="230261"/>
                  </a:lnTo>
                  <a:lnTo>
                    <a:pt x="227241" y="219385"/>
                  </a:lnTo>
                  <a:lnTo>
                    <a:pt x="234837" y="216493"/>
                  </a:lnTo>
                  <a:lnTo>
                    <a:pt x="259751" y="193461"/>
                  </a:lnTo>
                  <a:lnTo>
                    <a:pt x="291354" y="150928"/>
                  </a:lnTo>
                  <a:lnTo>
                    <a:pt x="315321" y="111429"/>
                  </a:lnTo>
                  <a:lnTo>
                    <a:pt x="317370" y="109796"/>
                  </a:lnTo>
                  <a:lnTo>
                    <a:pt x="318737" y="109699"/>
                  </a:lnTo>
                  <a:lnTo>
                    <a:pt x="319647" y="110627"/>
                  </a:lnTo>
                  <a:lnTo>
                    <a:pt x="308880" y="154347"/>
                  </a:lnTo>
                  <a:lnTo>
                    <a:pt x="304651" y="192300"/>
                  </a:lnTo>
                  <a:lnTo>
                    <a:pt x="303622" y="236659"/>
                  </a:lnTo>
                  <a:lnTo>
                    <a:pt x="304604" y="223074"/>
                  </a:lnTo>
                  <a:lnTo>
                    <a:pt x="320779" y="186014"/>
                  </a:lnTo>
                  <a:lnTo>
                    <a:pt x="341492" y="143969"/>
                  </a:lnTo>
                  <a:lnTo>
                    <a:pt x="365523" y="102887"/>
                  </a:lnTo>
                  <a:lnTo>
                    <a:pt x="372799" y="92343"/>
                  </a:lnTo>
                  <a:lnTo>
                    <a:pt x="382647" y="84349"/>
                  </a:lnTo>
                  <a:lnTo>
                    <a:pt x="386067" y="82813"/>
                  </a:lnTo>
                  <a:lnTo>
                    <a:pt x="388347" y="82781"/>
                  </a:lnTo>
                  <a:lnTo>
                    <a:pt x="389866" y="83752"/>
                  </a:lnTo>
                  <a:lnTo>
                    <a:pt x="396747" y="94599"/>
                  </a:lnTo>
                  <a:lnTo>
                    <a:pt x="406968" y="124163"/>
                  </a:lnTo>
                  <a:lnTo>
                    <a:pt x="410015" y="164546"/>
                  </a:lnTo>
                  <a:lnTo>
                    <a:pt x="410618" y="191999"/>
                  </a:lnTo>
                  <a:lnTo>
                    <a:pt x="426129" y="228727"/>
                  </a:lnTo>
                  <a:lnTo>
                    <a:pt x="442107" y="244380"/>
                  </a:lnTo>
                  <a:lnTo>
                    <a:pt x="470433" y="256845"/>
                  </a:lnTo>
                  <a:lnTo>
                    <a:pt x="489870" y="258334"/>
                  </a:lnTo>
                  <a:lnTo>
                    <a:pt x="526602" y="251205"/>
                  </a:lnTo>
                  <a:lnTo>
                    <a:pt x="555393" y="239250"/>
                  </a:lnTo>
                  <a:lnTo>
                    <a:pt x="596506" y="203351"/>
                  </a:lnTo>
                  <a:lnTo>
                    <a:pt x="619361" y="166408"/>
                  </a:lnTo>
                  <a:lnTo>
                    <a:pt x="644181" y="123381"/>
                  </a:lnTo>
                  <a:lnTo>
                    <a:pt x="654331" y="96750"/>
                  </a:lnTo>
                  <a:lnTo>
                    <a:pt x="658881" y="58983"/>
                  </a:lnTo>
                  <a:lnTo>
                    <a:pt x="660544" y="16226"/>
                  </a:lnTo>
                  <a:lnTo>
                    <a:pt x="660747" y="314"/>
                  </a:lnTo>
                  <a:lnTo>
                    <a:pt x="659772" y="0"/>
                  </a:lnTo>
                  <a:lnTo>
                    <a:pt x="656042" y="2298"/>
                  </a:lnTo>
                  <a:lnTo>
                    <a:pt x="653723" y="11918"/>
                  </a:lnTo>
                  <a:lnTo>
                    <a:pt x="652234" y="51828"/>
                  </a:lnTo>
                  <a:lnTo>
                    <a:pt x="656717" y="88337"/>
                  </a:lnTo>
                  <a:lnTo>
                    <a:pt x="660983" y="124948"/>
                  </a:lnTo>
                  <a:lnTo>
                    <a:pt x="667687" y="160935"/>
                  </a:lnTo>
                  <a:lnTo>
                    <a:pt x="681756" y="205293"/>
                  </a:lnTo>
                  <a:lnTo>
                    <a:pt x="706246" y="244245"/>
                  </a:lnTo>
                  <a:lnTo>
                    <a:pt x="723542" y="260994"/>
                  </a:lnTo>
                  <a:lnTo>
                    <a:pt x="766112" y="281857"/>
                  </a:lnTo>
                  <a:lnTo>
                    <a:pt x="772679" y="284930"/>
                  </a:lnTo>
                  <a:lnTo>
                    <a:pt x="787913" y="285699"/>
                  </a:lnTo>
                  <a:lnTo>
                    <a:pt x="826687" y="278108"/>
                  </a:lnTo>
                  <a:lnTo>
                    <a:pt x="863123" y="271215"/>
                  </a:lnTo>
                  <a:lnTo>
                    <a:pt x="901295" y="260915"/>
                  </a:lnTo>
                  <a:lnTo>
                    <a:pt x="955477" y="2374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422"/>
            <p:cNvSpPr/>
            <p:nvPr/>
          </p:nvSpPr>
          <p:spPr>
            <a:xfrm>
              <a:off x="5911617" y="535781"/>
              <a:ext cx="178431" cy="195292"/>
            </a:xfrm>
            <a:custGeom>
              <a:avLst/>
              <a:gdLst/>
              <a:ahLst/>
              <a:cxnLst/>
              <a:rect l="0" t="0" r="0" b="0"/>
              <a:pathLst>
                <a:path w="178431" h="195292">
                  <a:moveTo>
                    <a:pt x="8766" y="0"/>
                  </a:moveTo>
                  <a:lnTo>
                    <a:pt x="8766" y="4741"/>
                  </a:lnTo>
                  <a:lnTo>
                    <a:pt x="1077" y="42901"/>
                  </a:lnTo>
                  <a:lnTo>
                    <a:pt x="0" y="84645"/>
                  </a:lnTo>
                  <a:lnTo>
                    <a:pt x="2530" y="119999"/>
                  </a:lnTo>
                  <a:lnTo>
                    <a:pt x="12275" y="162169"/>
                  </a:lnTo>
                  <a:lnTo>
                    <a:pt x="17555" y="195291"/>
                  </a:lnTo>
                  <a:lnTo>
                    <a:pt x="24817" y="152657"/>
                  </a:lnTo>
                  <a:lnTo>
                    <a:pt x="38685" y="112009"/>
                  </a:lnTo>
                  <a:lnTo>
                    <a:pt x="56080" y="73547"/>
                  </a:lnTo>
                  <a:lnTo>
                    <a:pt x="87553" y="37578"/>
                  </a:lnTo>
                  <a:lnTo>
                    <a:pt x="96038" y="31584"/>
                  </a:lnTo>
                  <a:lnTo>
                    <a:pt x="104108" y="28920"/>
                  </a:lnTo>
                  <a:lnTo>
                    <a:pt x="178430" y="267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423"/>
            <p:cNvSpPr/>
            <p:nvPr/>
          </p:nvSpPr>
          <p:spPr>
            <a:xfrm>
              <a:off x="5357813" y="559643"/>
              <a:ext cx="514732" cy="208311"/>
            </a:xfrm>
            <a:custGeom>
              <a:avLst/>
              <a:gdLst/>
              <a:ahLst/>
              <a:cxnLst/>
              <a:rect l="0" t="0" r="0" b="0"/>
              <a:pathLst>
                <a:path w="514732" h="208311">
                  <a:moveTo>
                    <a:pt x="0" y="83295"/>
                  </a:moveTo>
                  <a:lnTo>
                    <a:pt x="0" y="88035"/>
                  </a:lnTo>
                  <a:lnTo>
                    <a:pt x="10583" y="93008"/>
                  </a:lnTo>
                  <a:lnTo>
                    <a:pt x="38854" y="98740"/>
                  </a:lnTo>
                  <a:lnTo>
                    <a:pt x="72366" y="97793"/>
                  </a:lnTo>
                  <a:lnTo>
                    <a:pt x="107431" y="93874"/>
                  </a:lnTo>
                  <a:lnTo>
                    <a:pt x="142956" y="92713"/>
                  </a:lnTo>
                  <a:lnTo>
                    <a:pt x="181263" y="89723"/>
                  </a:lnTo>
                  <a:lnTo>
                    <a:pt x="224033" y="85199"/>
                  </a:lnTo>
                  <a:lnTo>
                    <a:pt x="268124" y="81213"/>
                  </a:lnTo>
                  <a:lnTo>
                    <a:pt x="309962" y="76394"/>
                  </a:lnTo>
                  <a:lnTo>
                    <a:pt x="347494" y="72320"/>
                  </a:lnTo>
                  <a:lnTo>
                    <a:pt x="383750" y="67475"/>
                  </a:lnTo>
                  <a:lnTo>
                    <a:pt x="426816" y="61098"/>
                  </a:lnTo>
                  <a:lnTo>
                    <a:pt x="464978" y="56420"/>
                  </a:lnTo>
                  <a:lnTo>
                    <a:pt x="501768" y="46971"/>
                  </a:lnTo>
                  <a:lnTo>
                    <a:pt x="507152" y="44196"/>
                  </a:lnTo>
                  <a:lnTo>
                    <a:pt x="510742" y="40362"/>
                  </a:lnTo>
                  <a:lnTo>
                    <a:pt x="514731" y="30810"/>
                  </a:lnTo>
                  <a:lnTo>
                    <a:pt x="512818" y="25484"/>
                  </a:lnTo>
                  <a:lnTo>
                    <a:pt x="502755" y="14276"/>
                  </a:lnTo>
                  <a:lnTo>
                    <a:pt x="475614" y="1549"/>
                  </a:lnTo>
                  <a:lnTo>
                    <a:pt x="453808" y="0"/>
                  </a:lnTo>
                  <a:lnTo>
                    <a:pt x="412212" y="2349"/>
                  </a:lnTo>
                  <a:lnTo>
                    <a:pt x="384405" y="12237"/>
                  </a:lnTo>
                  <a:lnTo>
                    <a:pt x="339917" y="47842"/>
                  </a:lnTo>
                  <a:lnTo>
                    <a:pt x="321938" y="91573"/>
                  </a:lnTo>
                  <a:lnTo>
                    <a:pt x="317708" y="107810"/>
                  </a:lnTo>
                  <a:lnTo>
                    <a:pt x="325518" y="144058"/>
                  </a:lnTo>
                  <a:lnTo>
                    <a:pt x="338433" y="167334"/>
                  </a:lnTo>
                  <a:lnTo>
                    <a:pt x="365720" y="190992"/>
                  </a:lnTo>
                  <a:lnTo>
                    <a:pt x="375201" y="195652"/>
                  </a:lnTo>
                  <a:lnTo>
                    <a:pt x="428625" y="2083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424"/>
            <p:cNvSpPr/>
            <p:nvPr/>
          </p:nvSpPr>
          <p:spPr>
            <a:xfrm>
              <a:off x="5581055" y="432814"/>
              <a:ext cx="223243" cy="379789"/>
            </a:xfrm>
            <a:custGeom>
              <a:avLst/>
              <a:gdLst/>
              <a:ahLst/>
              <a:cxnLst/>
              <a:rect l="0" t="0" r="0" b="0"/>
              <a:pathLst>
                <a:path w="223243" h="379789">
                  <a:moveTo>
                    <a:pt x="223242" y="4741"/>
                  </a:moveTo>
                  <a:lnTo>
                    <a:pt x="209021" y="0"/>
                  </a:lnTo>
                  <a:lnTo>
                    <a:pt x="166267" y="2775"/>
                  </a:lnTo>
                  <a:lnTo>
                    <a:pt x="124372" y="9222"/>
                  </a:lnTo>
                  <a:lnTo>
                    <a:pt x="88555" y="17093"/>
                  </a:lnTo>
                  <a:lnTo>
                    <a:pt x="60744" y="30449"/>
                  </a:lnTo>
                  <a:lnTo>
                    <a:pt x="28892" y="56750"/>
                  </a:lnTo>
                  <a:lnTo>
                    <a:pt x="16388" y="78359"/>
                  </a:lnTo>
                  <a:lnTo>
                    <a:pt x="11139" y="113094"/>
                  </a:lnTo>
                  <a:lnTo>
                    <a:pt x="9584" y="154806"/>
                  </a:lnTo>
                  <a:lnTo>
                    <a:pt x="13864" y="189103"/>
                  </a:lnTo>
                  <a:lnTo>
                    <a:pt x="16675" y="227597"/>
                  </a:lnTo>
                  <a:lnTo>
                    <a:pt x="17509" y="265682"/>
                  </a:lnTo>
                  <a:lnTo>
                    <a:pt x="17813" y="309297"/>
                  </a:lnTo>
                  <a:lnTo>
                    <a:pt x="0" y="3797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425"/>
            <p:cNvSpPr/>
            <p:nvPr/>
          </p:nvSpPr>
          <p:spPr>
            <a:xfrm>
              <a:off x="5422659" y="462819"/>
              <a:ext cx="140537" cy="305135"/>
            </a:xfrm>
            <a:custGeom>
              <a:avLst/>
              <a:gdLst/>
              <a:ahLst/>
              <a:cxnLst/>
              <a:rect l="0" t="0" r="0" b="0"/>
              <a:pathLst>
                <a:path w="140537" h="305135">
                  <a:moveTo>
                    <a:pt x="140536" y="19384"/>
                  </a:moveTo>
                  <a:lnTo>
                    <a:pt x="140536" y="14644"/>
                  </a:lnTo>
                  <a:lnTo>
                    <a:pt x="131055" y="2215"/>
                  </a:lnTo>
                  <a:lnTo>
                    <a:pt x="124294" y="0"/>
                  </a:lnTo>
                  <a:lnTo>
                    <a:pt x="95816" y="1624"/>
                  </a:lnTo>
                  <a:lnTo>
                    <a:pt x="58575" y="11062"/>
                  </a:lnTo>
                  <a:lnTo>
                    <a:pt x="25049" y="27402"/>
                  </a:lnTo>
                  <a:lnTo>
                    <a:pt x="11509" y="48549"/>
                  </a:lnTo>
                  <a:lnTo>
                    <a:pt x="691" y="79715"/>
                  </a:lnTo>
                  <a:lnTo>
                    <a:pt x="0" y="94815"/>
                  </a:lnTo>
                  <a:lnTo>
                    <a:pt x="7641" y="134201"/>
                  </a:lnTo>
                  <a:lnTo>
                    <a:pt x="18705" y="175679"/>
                  </a:lnTo>
                  <a:lnTo>
                    <a:pt x="30444" y="214960"/>
                  </a:lnTo>
                  <a:lnTo>
                    <a:pt x="39672" y="251383"/>
                  </a:lnTo>
                  <a:lnTo>
                    <a:pt x="51239" y="3051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426"/>
            <p:cNvSpPr/>
            <p:nvPr/>
          </p:nvSpPr>
          <p:spPr>
            <a:xfrm>
              <a:off x="5225105" y="535781"/>
              <a:ext cx="34482" cy="241103"/>
            </a:xfrm>
            <a:custGeom>
              <a:avLst/>
              <a:gdLst/>
              <a:ahLst/>
              <a:cxnLst/>
              <a:rect l="0" t="0" r="0" b="0"/>
              <a:pathLst>
                <a:path w="34482" h="241103">
                  <a:moveTo>
                    <a:pt x="7692" y="0"/>
                  </a:moveTo>
                  <a:lnTo>
                    <a:pt x="7692" y="4741"/>
                  </a:lnTo>
                  <a:lnTo>
                    <a:pt x="3" y="38160"/>
                  </a:lnTo>
                  <a:lnTo>
                    <a:pt x="0" y="77065"/>
                  </a:lnTo>
                  <a:lnTo>
                    <a:pt x="8524" y="111208"/>
                  </a:lnTo>
                  <a:lnTo>
                    <a:pt x="14222" y="146722"/>
                  </a:lnTo>
                  <a:lnTo>
                    <a:pt x="20888" y="188945"/>
                  </a:lnTo>
                  <a:lnTo>
                    <a:pt x="34481" y="2411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427"/>
            <p:cNvSpPr/>
            <p:nvPr/>
          </p:nvSpPr>
          <p:spPr>
            <a:xfrm>
              <a:off x="4878829" y="532169"/>
              <a:ext cx="264672" cy="256134"/>
            </a:xfrm>
            <a:custGeom>
              <a:avLst/>
              <a:gdLst/>
              <a:ahLst/>
              <a:cxnLst/>
              <a:rect l="0" t="0" r="0" b="0"/>
              <a:pathLst>
                <a:path w="264672" h="256134">
                  <a:moveTo>
                    <a:pt x="193234" y="119698"/>
                  </a:moveTo>
                  <a:lnTo>
                    <a:pt x="183753" y="114958"/>
                  </a:lnTo>
                  <a:lnTo>
                    <a:pt x="148513" y="111596"/>
                  </a:lnTo>
                  <a:lnTo>
                    <a:pt x="108626" y="113578"/>
                  </a:lnTo>
                  <a:lnTo>
                    <a:pt x="71570" y="127970"/>
                  </a:lnTo>
                  <a:lnTo>
                    <a:pt x="29303" y="160144"/>
                  </a:lnTo>
                  <a:lnTo>
                    <a:pt x="8055" y="184904"/>
                  </a:lnTo>
                  <a:lnTo>
                    <a:pt x="1791" y="203910"/>
                  </a:lnTo>
                  <a:lnTo>
                    <a:pt x="0" y="223602"/>
                  </a:lnTo>
                  <a:lnTo>
                    <a:pt x="2511" y="238969"/>
                  </a:lnTo>
                  <a:lnTo>
                    <a:pt x="7546" y="244853"/>
                  </a:lnTo>
                  <a:lnTo>
                    <a:pt x="23724" y="254036"/>
                  </a:lnTo>
                  <a:lnTo>
                    <a:pt x="46789" y="256133"/>
                  </a:lnTo>
                  <a:lnTo>
                    <a:pt x="87797" y="254135"/>
                  </a:lnTo>
                  <a:lnTo>
                    <a:pt x="128306" y="243995"/>
                  </a:lnTo>
                  <a:lnTo>
                    <a:pt x="166310" y="228744"/>
                  </a:lnTo>
                  <a:lnTo>
                    <a:pt x="205859" y="200885"/>
                  </a:lnTo>
                  <a:lnTo>
                    <a:pt x="235967" y="162157"/>
                  </a:lnTo>
                  <a:lnTo>
                    <a:pt x="249882" y="133271"/>
                  </a:lnTo>
                  <a:lnTo>
                    <a:pt x="254584" y="96252"/>
                  </a:lnTo>
                  <a:lnTo>
                    <a:pt x="254520" y="57851"/>
                  </a:lnTo>
                  <a:lnTo>
                    <a:pt x="247552" y="30597"/>
                  </a:lnTo>
                  <a:lnTo>
                    <a:pt x="231793" y="0"/>
                  </a:lnTo>
                  <a:lnTo>
                    <a:pt x="230846" y="212"/>
                  </a:lnTo>
                  <a:lnTo>
                    <a:pt x="229794" y="5739"/>
                  </a:lnTo>
                  <a:lnTo>
                    <a:pt x="231709" y="43433"/>
                  </a:lnTo>
                  <a:lnTo>
                    <a:pt x="236663" y="83026"/>
                  </a:lnTo>
                  <a:lnTo>
                    <a:pt x="242262" y="119967"/>
                  </a:lnTo>
                  <a:lnTo>
                    <a:pt x="245464" y="157591"/>
                  </a:lnTo>
                  <a:lnTo>
                    <a:pt x="253702" y="198392"/>
                  </a:lnTo>
                  <a:lnTo>
                    <a:pt x="256465" y="233763"/>
                  </a:lnTo>
                  <a:lnTo>
                    <a:pt x="264671" y="2447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428"/>
            <p:cNvSpPr/>
            <p:nvPr/>
          </p:nvSpPr>
          <p:spPr>
            <a:xfrm>
              <a:off x="4277320" y="669762"/>
              <a:ext cx="223244" cy="17825"/>
            </a:xfrm>
            <a:custGeom>
              <a:avLst/>
              <a:gdLst/>
              <a:ahLst/>
              <a:cxnLst/>
              <a:rect l="0" t="0" r="0" b="0"/>
              <a:pathLst>
                <a:path w="223244" h="17825">
                  <a:moveTo>
                    <a:pt x="0" y="17824"/>
                  </a:moveTo>
                  <a:lnTo>
                    <a:pt x="4741" y="13083"/>
                  </a:lnTo>
                  <a:lnTo>
                    <a:pt x="40165" y="6800"/>
                  </a:lnTo>
                  <a:lnTo>
                    <a:pt x="84222" y="1315"/>
                  </a:lnTo>
                  <a:lnTo>
                    <a:pt x="126210" y="142"/>
                  </a:lnTo>
                  <a:lnTo>
                    <a:pt x="165711" y="0"/>
                  </a:lnTo>
                  <a:lnTo>
                    <a:pt x="223243" y="88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429"/>
            <p:cNvSpPr/>
            <p:nvPr/>
          </p:nvSpPr>
          <p:spPr>
            <a:xfrm>
              <a:off x="4349354" y="513181"/>
              <a:ext cx="151210" cy="236914"/>
            </a:xfrm>
            <a:custGeom>
              <a:avLst/>
              <a:gdLst/>
              <a:ahLst/>
              <a:cxnLst/>
              <a:rect l="0" t="0" r="0" b="0"/>
              <a:pathLst>
                <a:path w="151210" h="236914">
                  <a:moveTo>
                    <a:pt x="151209" y="4741"/>
                  </a:moveTo>
                  <a:lnTo>
                    <a:pt x="142095" y="3749"/>
                  </a:lnTo>
                  <a:lnTo>
                    <a:pt x="129299" y="0"/>
                  </a:lnTo>
                  <a:lnTo>
                    <a:pt x="100619" y="1793"/>
                  </a:lnTo>
                  <a:lnTo>
                    <a:pt x="64487" y="11288"/>
                  </a:lnTo>
                  <a:lnTo>
                    <a:pt x="47571" y="21784"/>
                  </a:lnTo>
                  <a:lnTo>
                    <a:pt x="26574" y="42864"/>
                  </a:lnTo>
                  <a:lnTo>
                    <a:pt x="6191" y="80684"/>
                  </a:lnTo>
                  <a:lnTo>
                    <a:pt x="1415" y="113783"/>
                  </a:lnTo>
                  <a:lnTo>
                    <a:pt x="0" y="155010"/>
                  </a:lnTo>
                  <a:lnTo>
                    <a:pt x="5658" y="192990"/>
                  </a:lnTo>
                  <a:lnTo>
                    <a:pt x="17263" y="2369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430"/>
            <p:cNvSpPr/>
            <p:nvPr/>
          </p:nvSpPr>
          <p:spPr>
            <a:xfrm>
              <a:off x="4071938" y="598289"/>
              <a:ext cx="183951" cy="178427"/>
            </a:xfrm>
            <a:custGeom>
              <a:avLst/>
              <a:gdLst/>
              <a:ahLst/>
              <a:cxnLst/>
              <a:rect l="0" t="0" r="0" b="0"/>
              <a:pathLst>
                <a:path w="183951" h="178427">
                  <a:moveTo>
                    <a:pt x="80367" y="0"/>
                  </a:moveTo>
                  <a:lnTo>
                    <a:pt x="75626" y="4741"/>
                  </a:lnTo>
                  <a:lnTo>
                    <a:pt x="70653" y="7068"/>
                  </a:lnTo>
                  <a:lnTo>
                    <a:pt x="67938" y="7688"/>
                  </a:lnTo>
                  <a:lnTo>
                    <a:pt x="33355" y="47422"/>
                  </a:lnTo>
                  <a:lnTo>
                    <a:pt x="9139" y="91931"/>
                  </a:lnTo>
                  <a:lnTo>
                    <a:pt x="1805" y="116055"/>
                  </a:lnTo>
                  <a:lnTo>
                    <a:pt x="3448" y="126325"/>
                  </a:lnTo>
                  <a:lnTo>
                    <a:pt x="8477" y="137504"/>
                  </a:lnTo>
                  <a:lnTo>
                    <a:pt x="28726" y="162024"/>
                  </a:lnTo>
                  <a:lnTo>
                    <a:pt x="47868" y="172141"/>
                  </a:lnTo>
                  <a:lnTo>
                    <a:pt x="88132" y="177319"/>
                  </a:lnTo>
                  <a:lnTo>
                    <a:pt x="131869" y="178426"/>
                  </a:lnTo>
                  <a:lnTo>
                    <a:pt x="153835" y="173804"/>
                  </a:lnTo>
                  <a:lnTo>
                    <a:pt x="167920" y="163566"/>
                  </a:lnTo>
                  <a:lnTo>
                    <a:pt x="174454" y="156669"/>
                  </a:lnTo>
                  <a:lnTo>
                    <a:pt x="181715" y="141068"/>
                  </a:lnTo>
                  <a:lnTo>
                    <a:pt x="183950" y="123221"/>
                  </a:lnTo>
                  <a:lnTo>
                    <a:pt x="177299" y="84716"/>
                  </a:lnTo>
                  <a:lnTo>
                    <a:pt x="171073" y="70394"/>
                  </a:lnTo>
                  <a:lnTo>
                    <a:pt x="149993" y="43690"/>
                  </a:lnTo>
                  <a:lnTo>
                    <a:pt x="130762" y="33340"/>
                  </a:lnTo>
                  <a:lnTo>
                    <a:pt x="115694" y="28730"/>
                  </a:lnTo>
                  <a:lnTo>
                    <a:pt x="75181" y="34302"/>
                  </a:lnTo>
                  <a:lnTo>
                    <a:pt x="46749" y="43126"/>
                  </a:lnTo>
                  <a:lnTo>
                    <a:pt x="0" y="892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SMARTInkShape-Group81"/>
          <p:cNvGrpSpPr/>
          <p:nvPr/>
        </p:nvGrpSpPr>
        <p:grpSpPr>
          <a:xfrm>
            <a:off x="7311569" y="330398"/>
            <a:ext cx="1573471" cy="451141"/>
            <a:chOff x="7311569" y="330398"/>
            <a:chExt cx="1573471" cy="451141"/>
          </a:xfrm>
        </p:grpSpPr>
        <p:sp>
          <p:nvSpPr>
            <p:cNvPr id="59" name="SMARTInkShape-431"/>
            <p:cNvSpPr/>
            <p:nvPr/>
          </p:nvSpPr>
          <p:spPr>
            <a:xfrm>
              <a:off x="8706445" y="439491"/>
              <a:ext cx="178595" cy="210079"/>
            </a:xfrm>
            <a:custGeom>
              <a:avLst/>
              <a:gdLst/>
              <a:ahLst/>
              <a:cxnLst/>
              <a:rect l="0" t="0" r="0" b="0"/>
              <a:pathLst>
                <a:path w="178595" h="210079">
                  <a:moveTo>
                    <a:pt x="178594" y="42712"/>
                  </a:moveTo>
                  <a:lnTo>
                    <a:pt x="173853" y="42712"/>
                  </a:lnTo>
                  <a:lnTo>
                    <a:pt x="168881" y="34775"/>
                  </a:lnTo>
                  <a:lnTo>
                    <a:pt x="166165" y="28491"/>
                  </a:lnTo>
                  <a:lnTo>
                    <a:pt x="157857" y="18863"/>
                  </a:lnTo>
                  <a:lnTo>
                    <a:pt x="145565" y="11276"/>
                  </a:lnTo>
                  <a:lnTo>
                    <a:pt x="107982" y="968"/>
                  </a:lnTo>
                  <a:lnTo>
                    <a:pt x="98777" y="0"/>
                  </a:lnTo>
                  <a:lnTo>
                    <a:pt x="80612" y="4216"/>
                  </a:lnTo>
                  <a:lnTo>
                    <a:pt x="56296" y="17746"/>
                  </a:lnTo>
                  <a:lnTo>
                    <a:pt x="43872" y="29632"/>
                  </a:lnTo>
                  <a:lnTo>
                    <a:pt x="35043" y="44836"/>
                  </a:lnTo>
                  <a:lnTo>
                    <a:pt x="34277" y="53058"/>
                  </a:lnTo>
                  <a:lnTo>
                    <a:pt x="38716" y="70131"/>
                  </a:lnTo>
                  <a:lnTo>
                    <a:pt x="47632" y="86996"/>
                  </a:lnTo>
                  <a:lnTo>
                    <a:pt x="86359" y="124207"/>
                  </a:lnTo>
                  <a:lnTo>
                    <a:pt x="117689" y="167043"/>
                  </a:lnTo>
                  <a:lnTo>
                    <a:pt x="135475" y="191405"/>
                  </a:lnTo>
                  <a:lnTo>
                    <a:pt x="136949" y="196411"/>
                  </a:lnTo>
                  <a:lnTo>
                    <a:pt x="136941" y="200740"/>
                  </a:lnTo>
                  <a:lnTo>
                    <a:pt x="135942" y="204619"/>
                  </a:lnTo>
                  <a:lnTo>
                    <a:pt x="132301" y="207205"/>
                  </a:lnTo>
                  <a:lnTo>
                    <a:pt x="120316" y="210078"/>
                  </a:lnTo>
                  <a:lnTo>
                    <a:pt x="77103" y="202360"/>
                  </a:lnTo>
                  <a:lnTo>
                    <a:pt x="0" y="1855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432"/>
            <p:cNvSpPr/>
            <p:nvPr/>
          </p:nvSpPr>
          <p:spPr>
            <a:xfrm>
              <a:off x="8554641" y="437555"/>
              <a:ext cx="133946" cy="215326"/>
            </a:xfrm>
            <a:custGeom>
              <a:avLst/>
              <a:gdLst/>
              <a:ahLst/>
              <a:cxnLst/>
              <a:rect l="0" t="0" r="0" b="0"/>
              <a:pathLst>
                <a:path w="133946" h="215326">
                  <a:moveTo>
                    <a:pt x="0" y="0"/>
                  </a:moveTo>
                  <a:lnTo>
                    <a:pt x="0" y="44586"/>
                  </a:lnTo>
                  <a:lnTo>
                    <a:pt x="0" y="76711"/>
                  </a:lnTo>
                  <a:lnTo>
                    <a:pt x="2646" y="112356"/>
                  </a:lnTo>
                  <a:lnTo>
                    <a:pt x="7689" y="155808"/>
                  </a:lnTo>
                  <a:lnTo>
                    <a:pt x="9849" y="195670"/>
                  </a:lnTo>
                  <a:lnTo>
                    <a:pt x="11527" y="198908"/>
                  </a:lnTo>
                  <a:lnTo>
                    <a:pt x="16609" y="204104"/>
                  </a:lnTo>
                  <a:lnTo>
                    <a:pt x="16033" y="204530"/>
                  </a:lnTo>
                  <a:lnTo>
                    <a:pt x="12748" y="205004"/>
                  </a:lnTo>
                  <a:lnTo>
                    <a:pt x="10627" y="194631"/>
                  </a:lnTo>
                  <a:lnTo>
                    <a:pt x="9153" y="150572"/>
                  </a:lnTo>
                  <a:lnTo>
                    <a:pt x="11619" y="108970"/>
                  </a:lnTo>
                  <a:lnTo>
                    <a:pt x="17070" y="91095"/>
                  </a:lnTo>
                  <a:lnTo>
                    <a:pt x="35804" y="63294"/>
                  </a:lnTo>
                  <a:lnTo>
                    <a:pt x="48421" y="51055"/>
                  </a:lnTo>
                  <a:lnTo>
                    <a:pt x="55585" y="47496"/>
                  </a:lnTo>
                  <a:lnTo>
                    <a:pt x="65197" y="45492"/>
                  </a:lnTo>
                  <a:lnTo>
                    <a:pt x="79069" y="49639"/>
                  </a:lnTo>
                  <a:lnTo>
                    <a:pt x="87397" y="57119"/>
                  </a:lnTo>
                  <a:lnTo>
                    <a:pt x="97663" y="75132"/>
                  </a:lnTo>
                  <a:lnTo>
                    <a:pt x="113035" y="116572"/>
                  </a:lnTo>
                  <a:lnTo>
                    <a:pt x="123242" y="151317"/>
                  </a:lnTo>
                  <a:lnTo>
                    <a:pt x="124947" y="195214"/>
                  </a:lnTo>
                  <a:lnTo>
                    <a:pt x="125002" y="212855"/>
                  </a:lnTo>
                  <a:lnTo>
                    <a:pt x="125998" y="215325"/>
                  </a:lnTo>
                  <a:lnTo>
                    <a:pt x="133945" y="2143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433"/>
            <p:cNvSpPr/>
            <p:nvPr/>
          </p:nvSpPr>
          <p:spPr>
            <a:xfrm>
              <a:off x="8378285" y="473273"/>
              <a:ext cx="111136" cy="201567"/>
            </a:xfrm>
            <a:custGeom>
              <a:avLst/>
              <a:gdLst/>
              <a:ahLst/>
              <a:cxnLst/>
              <a:rect l="0" t="0" r="0" b="0"/>
              <a:pathLst>
                <a:path w="111136" h="201567">
                  <a:moveTo>
                    <a:pt x="51340" y="35719"/>
                  </a:moveTo>
                  <a:lnTo>
                    <a:pt x="51340" y="26238"/>
                  </a:lnTo>
                  <a:lnTo>
                    <a:pt x="50348" y="24438"/>
                  </a:lnTo>
                  <a:lnTo>
                    <a:pt x="48694" y="24229"/>
                  </a:lnTo>
                  <a:lnTo>
                    <a:pt x="46599" y="25083"/>
                  </a:lnTo>
                  <a:lnTo>
                    <a:pt x="10465" y="69447"/>
                  </a:lnTo>
                  <a:lnTo>
                    <a:pt x="1967" y="92345"/>
                  </a:lnTo>
                  <a:lnTo>
                    <a:pt x="0" y="123825"/>
                  </a:lnTo>
                  <a:lnTo>
                    <a:pt x="6252" y="156303"/>
                  </a:lnTo>
                  <a:lnTo>
                    <a:pt x="15096" y="172325"/>
                  </a:lnTo>
                  <a:lnTo>
                    <a:pt x="40711" y="192501"/>
                  </a:lnTo>
                  <a:lnTo>
                    <a:pt x="63956" y="201566"/>
                  </a:lnTo>
                  <a:lnTo>
                    <a:pt x="88151" y="199512"/>
                  </a:lnTo>
                  <a:lnTo>
                    <a:pt x="94732" y="195516"/>
                  </a:lnTo>
                  <a:lnTo>
                    <a:pt x="104691" y="183138"/>
                  </a:lnTo>
                  <a:lnTo>
                    <a:pt x="111135" y="154695"/>
                  </a:lnTo>
                  <a:lnTo>
                    <a:pt x="106423" y="110183"/>
                  </a:lnTo>
                  <a:lnTo>
                    <a:pt x="103603" y="94611"/>
                  </a:lnTo>
                  <a:lnTo>
                    <a:pt x="85623" y="52276"/>
                  </a:lnTo>
                  <a:lnTo>
                    <a:pt x="65225" y="10118"/>
                  </a:lnTo>
                  <a:lnTo>
                    <a:pt x="6027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434"/>
            <p:cNvSpPr/>
            <p:nvPr/>
          </p:nvSpPr>
          <p:spPr>
            <a:xfrm>
              <a:off x="8108156" y="475093"/>
              <a:ext cx="205384" cy="194635"/>
            </a:xfrm>
            <a:custGeom>
              <a:avLst/>
              <a:gdLst/>
              <a:ahLst/>
              <a:cxnLst/>
              <a:rect l="0" t="0" r="0" b="0"/>
              <a:pathLst>
                <a:path w="205384" h="194635">
                  <a:moveTo>
                    <a:pt x="0" y="7110"/>
                  </a:moveTo>
                  <a:lnTo>
                    <a:pt x="4741" y="2370"/>
                  </a:lnTo>
                  <a:lnTo>
                    <a:pt x="12359" y="42"/>
                  </a:lnTo>
                  <a:lnTo>
                    <a:pt x="23353" y="0"/>
                  </a:lnTo>
                  <a:lnTo>
                    <a:pt x="46276" y="3570"/>
                  </a:lnTo>
                  <a:lnTo>
                    <a:pt x="70928" y="1211"/>
                  </a:lnTo>
                  <a:lnTo>
                    <a:pt x="108461" y="6137"/>
                  </a:lnTo>
                  <a:lnTo>
                    <a:pt x="143813" y="11562"/>
                  </a:lnTo>
                  <a:lnTo>
                    <a:pt x="187512" y="15647"/>
                  </a:lnTo>
                  <a:lnTo>
                    <a:pt x="193804" y="15923"/>
                  </a:lnTo>
                  <a:lnTo>
                    <a:pt x="194688" y="17947"/>
                  </a:lnTo>
                  <a:lnTo>
                    <a:pt x="196384" y="58018"/>
                  </a:lnTo>
                  <a:lnTo>
                    <a:pt x="196445" y="99008"/>
                  </a:lnTo>
                  <a:lnTo>
                    <a:pt x="197442" y="110461"/>
                  </a:lnTo>
                  <a:lnTo>
                    <a:pt x="204141" y="150660"/>
                  </a:lnTo>
                  <a:lnTo>
                    <a:pt x="205383" y="1946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435"/>
            <p:cNvSpPr/>
            <p:nvPr/>
          </p:nvSpPr>
          <p:spPr>
            <a:xfrm>
              <a:off x="8152805" y="330398"/>
              <a:ext cx="53579" cy="428626"/>
            </a:xfrm>
            <a:custGeom>
              <a:avLst/>
              <a:gdLst/>
              <a:ahLst/>
              <a:cxnLst/>
              <a:rect l="0" t="0" r="0" b="0"/>
              <a:pathLst>
                <a:path w="53579" h="428626">
                  <a:moveTo>
                    <a:pt x="0" y="0"/>
                  </a:moveTo>
                  <a:lnTo>
                    <a:pt x="0" y="41941"/>
                  </a:lnTo>
                  <a:lnTo>
                    <a:pt x="0" y="77407"/>
                  </a:lnTo>
                  <a:lnTo>
                    <a:pt x="0" y="115761"/>
                  </a:lnTo>
                  <a:lnTo>
                    <a:pt x="6137" y="155746"/>
                  </a:lnTo>
                  <a:lnTo>
                    <a:pt x="8102" y="196298"/>
                  </a:lnTo>
                  <a:lnTo>
                    <a:pt x="11411" y="232436"/>
                  </a:lnTo>
                  <a:lnTo>
                    <a:pt x="18002" y="272703"/>
                  </a:lnTo>
                  <a:lnTo>
                    <a:pt x="27405" y="315658"/>
                  </a:lnTo>
                  <a:lnTo>
                    <a:pt x="38817" y="353615"/>
                  </a:lnTo>
                  <a:lnTo>
                    <a:pt x="50949" y="396074"/>
                  </a:lnTo>
                  <a:lnTo>
                    <a:pt x="53578" y="4286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436"/>
            <p:cNvSpPr/>
            <p:nvPr/>
          </p:nvSpPr>
          <p:spPr>
            <a:xfrm>
              <a:off x="7885466" y="535781"/>
              <a:ext cx="142324" cy="212503"/>
            </a:xfrm>
            <a:custGeom>
              <a:avLst/>
              <a:gdLst/>
              <a:ahLst/>
              <a:cxnLst/>
              <a:rect l="0" t="0" r="0" b="0"/>
              <a:pathLst>
                <a:path w="142324" h="212503">
                  <a:moveTo>
                    <a:pt x="8378" y="35719"/>
                  </a:moveTo>
                  <a:lnTo>
                    <a:pt x="8378" y="30574"/>
                  </a:lnTo>
                  <a:lnTo>
                    <a:pt x="8378" y="32771"/>
                  </a:lnTo>
                  <a:lnTo>
                    <a:pt x="5732" y="37055"/>
                  </a:lnTo>
                  <a:lnTo>
                    <a:pt x="3637" y="39586"/>
                  </a:lnTo>
                  <a:lnTo>
                    <a:pt x="0" y="80191"/>
                  </a:lnTo>
                  <a:lnTo>
                    <a:pt x="2257" y="107104"/>
                  </a:lnTo>
                  <a:lnTo>
                    <a:pt x="11909" y="138124"/>
                  </a:lnTo>
                  <a:lnTo>
                    <a:pt x="36024" y="169431"/>
                  </a:lnTo>
                  <a:lnTo>
                    <a:pt x="54408" y="188690"/>
                  </a:lnTo>
                  <a:lnTo>
                    <a:pt x="93942" y="210238"/>
                  </a:lnTo>
                  <a:lnTo>
                    <a:pt x="104615" y="212502"/>
                  </a:lnTo>
                  <a:lnTo>
                    <a:pt x="110238" y="211121"/>
                  </a:lnTo>
                  <a:lnTo>
                    <a:pt x="121779" y="204295"/>
                  </a:lnTo>
                  <a:lnTo>
                    <a:pt x="134693" y="189296"/>
                  </a:lnTo>
                  <a:lnTo>
                    <a:pt x="140062" y="162803"/>
                  </a:lnTo>
                  <a:lnTo>
                    <a:pt x="134748" y="124432"/>
                  </a:lnTo>
                  <a:lnTo>
                    <a:pt x="126789" y="82310"/>
                  </a:lnTo>
                  <a:lnTo>
                    <a:pt x="14232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437"/>
            <p:cNvSpPr/>
            <p:nvPr/>
          </p:nvSpPr>
          <p:spPr>
            <a:xfrm>
              <a:off x="7813480" y="401836"/>
              <a:ext cx="17857" cy="375048"/>
            </a:xfrm>
            <a:custGeom>
              <a:avLst/>
              <a:gdLst/>
              <a:ahLst/>
              <a:cxnLst/>
              <a:rect l="0" t="0" r="0" b="0"/>
              <a:pathLst>
                <a:path w="17857" h="375048">
                  <a:moveTo>
                    <a:pt x="8926" y="0"/>
                  </a:moveTo>
                  <a:lnTo>
                    <a:pt x="1858" y="31787"/>
                  </a:lnTo>
                  <a:lnTo>
                    <a:pt x="548" y="66634"/>
                  </a:lnTo>
                  <a:lnTo>
                    <a:pt x="160" y="105733"/>
                  </a:lnTo>
                  <a:lnTo>
                    <a:pt x="29" y="145019"/>
                  </a:lnTo>
                  <a:lnTo>
                    <a:pt x="7" y="179780"/>
                  </a:lnTo>
                  <a:lnTo>
                    <a:pt x="0" y="216759"/>
                  </a:lnTo>
                  <a:lnTo>
                    <a:pt x="6134" y="252535"/>
                  </a:lnTo>
                  <a:lnTo>
                    <a:pt x="8375" y="295762"/>
                  </a:lnTo>
                  <a:lnTo>
                    <a:pt x="13558" y="337778"/>
                  </a:lnTo>
                  <a:lnTo>
                    <a:pt x="17856" y="3750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438"/>
            <p:cNvSpPr/>
            <p:nvPr/>
          </p:nvSpPr>
          <p:spPr>
            <a:xfrm>
              <a:off x="7563445" y="544711"/>
              <a:ext cx="224503" cy="230565"/>
            </a:xfrm>
            <a:custGeom>
              <a:avLst/>
              <a:gdLst/>
              <a:ahLst/>
              <a:cxnLst/>
              <a:rect l="0" t="0" r="0" b="0"/>
              <a:pathLst>
                <a:path w="224503" h="230565">
                  <a:moveTo>
                    <a:pt x="80368" y="17859"/>
                  </a:moveTo>
                  <a:lnTo>
                    <a:pt x="75627" y="17859"/>
                  </a:lnTo>
                  <a:lnTo>
                    <a:pt x="63198" y="27340"/>
                  </a:lnTo>
                  <a:lnTo>
                    <a:pt x="38910" y="68648"/>
                  </a:lnTo>
                  <a:lnTo>
                    <a:pt x="23841" y="112705"/>
                  </a:lnTo>
                  <a:lnTo>
                    <a:pt x="18384" y="153990"/>
                  </a:lnTo>
                  <a:lnTo>
                    <a:pt x="23384" y="170635"/>
                  </a:lnTo>
                  <a:lnTo>
                    <a:pt x="27496" y="179241"/>
                  </a:lnTo>
                  <a:lnTo>
                    <a:pt x="32222" y="184979"/>
                  </a:lnTo>
                  <a:lnTo>
                    <a:pt x="73821" y="213856"/>
                  </a:lnTo>
                  <a:lnTo>
                    <a:pt x="114499" y="224034"/>
                  </a:lnTo>
                  <a:lnTo>
                    <a:pt x="156232" y="230564"/>
                  </a:lnTo>
                  <a:lnTo>
                    <a:pt x="186190" y="226955"/>
                  </a:lnTo>
                  <a:lnTo>
                    <a:pt x="204437" y="219602"/>
                  </a:lnTo>
                  <a:lnTo>
                    <a:pt x="220867" y="201658"/>
                  </a:lnTo>
                  <a:lnTo>
                    <a:pt x="224502" y="183222"/>
                  </a:lnTo>
                  <a:lnTo>
                    <a:pt x="224082" y="172750"/>
                  </a:lnTo>
                  <a:lnTo>
                    <a:pt x="215678" y="153176"/>
                  </a:lnTo>
                  <a:lnTo>
                    <a:pt x="180409" y="109494"/>
                  </a:lnTo>
                  <a:lnTo>
                    <a:pt x="136270" y="77306"/>
                  </a:lnTo>
                  <a:lnTo>
                    <a:pt x="94025" y="52097"/>
                  </a:lnTo>
                  <a:lnTo>
                    <a:pt x="66555" y="40571"/>
                  </a:lnTo>
                  <a:lnTo>
                    <a:pt x="51408" y="35891"/>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439"/>
            <p:cNvSpPr/>
            <p:nvPr/>
          </p:nvSpPr>
          <p:spPr>
            <a:xfrm>
              <a:off x="7311569" y="478704"/>
              <a:ext cx="207229" cy="302835"/>
            </a:xfrm>
            <a:custGeom>
              <a:avLst/>
              <a:gdLst/>
              <a:ahLst/>
              <a:cxnLst/>
              <a:rect l="0" t="0" r="0" b="0"/>
              <a:pathLst>
                <a:path w="207229" h="302835">
                  <a:moveTo>
                    <a:pt x="207228" y="12429"/>
                  </a:moveTo>
                  <a:lnTo>
                    <a:pt x="202487" y="7688"/>
                  </a:lnTo>
                  <a:lnTo>
                    <a:pt x="185318" y="0"/>
                  </a:lnTo>
                  <a:lnTo>
                    <a:pt x="151898" y="919"/>
                  </a:lnTo>
                  <a:lnTo>
                    <a:pt x="109427" y="4974"/>
                  </a:lnTo>
                  <a:lnTo>
                    <a:pt x="75503" y="17606"/>
                  </a:lnTo>
                  <a:lnTo>
                    <a:pt x="36423" y="34361"/>
                  </a:lnTo>
                  <a:lnTo>
                    <a:pt x="30849" y="35980"/>
                  </a:lnTo>
                  <a:lnTo>
                    <a:pt x="19366" y="45716"/>
                  </a:lnTo>
                  <a:lnTo>
                    <a:pt x="4391" y="67932"/>
                  </a:lnTo>
                  <a:lnTo>
                    <a:pt x="565" y="76220"/>
                  </a:lnTo>
                  <a:lnTo>
                    <a:pt x="0" y="83730"/>
                  </a:lnTo>
                  <a:lnTo>
                    <a:pt x="4663" y="97366"/>
                  </a:lnTo>
                  <a:lnTo>
                    <a:pt x="23185" y="116199"/>
                  </a:lnTo>
                  <a:lnTo>
                    <a:pt x="65900" y="144603"/>
                  </a:lnTo>
                  <a:lnTo>
                    <a:pt x="106514" y="172593"/>
                  </a:lnTo>
                  <a:lnTo>
                    <a:pt x="148582" y="197880"/>
                  </a:lnTo>
                  <a:lnTo>
                    <a:pt x="179217" y="228096"/>
                  </a:lnTo>
                  <a:lnTo>
                    <a:pt x="195590" y="257347"/>
                  </a:lnTo>
                  <a:lnTo>
                    <a:pt x="192756" y="275166"/>
                  </a:lnTo>
                  <a:lnTo>
                    <a:pt x="188650" y="280853"/>
                  </a:lnTo>
                  <a:lnTo>
                    <a:pt x="176151" y="289817"/>
                  </a:lnTo>
                  <a:lnTo>
                    <a:pt x="137736" y="297519"/>
                  </a:lnTo>
                  <a:lnTo>
                    <a:pt x="111562" y="302834"/>
                  </a:lnTo>
                  <a:lnTo>
                    <a:pt x="79806" y="294247"/>
                  </a:lnTo>
                  <a:lnTo>
                    <a:pt x="28634" y="2535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 name="SMARTInkShape-Group82"/>
          <p:cNvGrpSpPr/>
          <p:nvPr/>
        </p:nvGrpSpPr>
        <p:grpSpPr>
          <a:xfrm>
            <a:off x="2590125" y="937617"/>
            <a:ext cx="5750204" cy="455415"/>
            <a:chOff x="2590125" y="937617"/>
            <a:chExt cx="5750204" cy="455415"/>
          </a:xfrm>
        </p:grpSpPr>
        <p:sp>
          <p:nvSpPr>
            <p:cNvPr id="69" name="SMARTInkShape-440"/>
            <p:cNvSpPr/>
            <p:nvPr/>
          </p:nvSpPr>
          <p:spPr>
            <a:xfrm>
              <a:off x="2590125" y="982266"/>
              <a:ext cx="292351" cy="232017"/>
            </a:xfrm>
            <a:custGeom>
              <a:avLst/>
              <a:gdLst/>
              <a:ahLst/>
              <a:cxnLst/>
              <a:rect l="0" t="0" r="0" b="0"/>
              <a:pathLst>
                <a:path w="292351" h="232017">
                  <a:moveTo>
                    <a:pt x="133430" y="0"/>
                  </a:moveTo>
                  <a:lnTo>
                    <a:pt x="128689" y="0"/>
                  </a:lnTo>
                  <a:lnTo>
                    <a:pt x="123716" y="2645"/>
                  </a:lnTo>
                  <a:lnTo>
                    <a:pt x="112439" y="12429"/>
                  </a:lnTo>
                  <a:lnTo>
                    <a:pt x="95045" y="33925"/>
                  </a:lnTo>
                  <a:lnTo>
                    <a:pt x="73372" y="52011"/>
                  </a:lnTo>
                  <a:lnTo>
                    <a:pt x="60623" y="68878"/>
                  </a:lnTo>
                  <a:lnTo>
                    <a:pt x="36557" y="111904"/>
                  </a:lnTo>
                  <a:lnTo>
                    <a:pt x="16961" y="152309"/>
                  </a:lnTo>
                  <a:lnTo>
                    <a:pt x="2097" y="180499"/>
                  </a:lnTo>
                  <a:lnTo>
                    <a:pt x="0" y="198042"/>
                  </a:lnTo>
                  <a:lnTo>
                    <a:pt x="2359" y="204766"/>
                  </a:lnTo>
                  <a:lnTo>
                    <a:pt x="5723" y="211062"/>
                  </a:lnTo>
                  <a:lnTo>
                    <a:pt x="7218" y="217167"/>
                  </a:lnTo>
                  <a:lnTo>
                    <a:pt x="13174" y="223188"/>
                  </a:lnTo>
                  <a:lnTo>
                    <a:pt x="21444" y="228179"/>
                  </a:lnTo>
                  <a:lnTo>
                    <a:pt x="31677" y="230988"/>
                  </a:lnTo>
                  <a:lnTo>
                    <a:pt x="51777" y="232016"/>
                  </a:lnTo>
                  <a:lnTo>
                    <a:pt x="90694" y="224469"/>
                  </a:lnTo>
                  <a:lnTo>
                    <a:pt x="104845" y="218496"/>
                  </a:lnTo>
                  <a:lnTo>
                    <a:pt x="143299" y="199980"/>
                  </a:lnTo>
                  <a:lnTo>
                    <a:pt x="187132" y="179879"/>
                  </a:lnTo>
                  <a:lnTo>
                    <a:pt x="229027" y="158649"/>
                  </a:lnTo>
                  <a:lnTo>
                    <a:pt x="272050" y="127267"/>
                  </a:lnTo>
                  <a:lnTo>
                    <a:pt x="290083" y="102054"/>
                  </a:lnTo>
                  <a:lnTo>
                    <a:pt x="292350" y="95628"/>
                  </a:lnTo>
                  <a:lnTo>
                    <a:pt x="291963" y="92525"/>
                  </a:lnTo>
                  <a:lnTo>
                    <a:pt x="288886" y="86432"/>
                  </a:lnTo>
                  <a:lnTo>
                    <a:pt x="264339" y="59534"/>
                  </a:lnTo>
                  <a:lnTo>
                    <a:pt x="250711" y="50602"/>
                  </a:lnTo>
                  <a:lnTo>
                    <a:pt x="206556" y="37115"/>
                  </a:lnTo>
                  <a:lnTo>
                    <a:pt x="198011" y="33693"/>
                  </a:lnTo>
                  <a:lnTo>
                    <a:pt x="194343" y="31392"/>
                  </a:lnTo>
                  <a:lnTo>
                    <a:pt x="179701" y="28152"/>
                  </a:lnTo>
                  <a:lnTo>
                    <a:pt x="151289" y="267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441"/>
            <p:cNvSpPr/>
            <p:nvPr/>
          </p:nvSpPr>
          <p:spPr>
            <a:xfrm>
              <a:off x="2928938" y="982266"/>
              <a:ext cx="276821" cy="250018"/>
            </a:xfrm>
            <a:custGeom>
              <a:avLst/>
              <a:gdLst/>
              <a:ahLst/>
              <a:cxnLst/>
              <a:rect l="0" t="0" r="0" b="0"/>
              <a:pathLst>
                <a:path w="276821" h="250018">
                  <a:moveTo>
                    <a:pt x="0" y="0"/>
                  </a:moveTo>
                  <a:lnTo>
                    <a:pt x="0" y="4740"/>
                  </a:lnTo>
                  <a:lnTo>
                    <a:pt x="992" y="6137"/>
                  </a:lnTo>
                  <a:lnTo>
                    <a:pt x="2645" y="7067"/>
                  </a:lnTo>
                  <a:lnTo>
                    <a:pt x="4740" y="7688"/>
                  </a:lnTo>
                  <a:lnTo>
                    <a:pt x="6136" y="9094"/>
                  </a:lnTo>
                  <a:lnTo>
                    <a:pt x="7688" y="13302"/>
                  </a:lnTo>
                  <a:lnTo>
                    <a:pt x="11560" y="47310"/>
                  </a:lnTo>
                  <a:lnTo>
                    <a:pt x="15060" y="57737"/>
                  </a:lnTo>
                  <a:lnTo>
                    <a:pt x="17695" y="98295"/>
                  </a:lnTo>
                  <a:lnTo>
                    <a:pt x="18844" y="137752"/>
                  </a:lnTo>
                  <a:lnTo>
                    <a:pt x="25960" y="167568"/>
                  </a:lnTo>
                  <a:lnTo>
                    <a:pt x="26680" y="192061"/>
                  </a:lnTo>
                  <a:lnTo>
                    <a:pt x="18224" y="225891"/>
                  </a:lnTo>
                  <a:lnTo>
                    <a:pt x="17859" y="250017"/>
                  </a:lnTo>
                  <a:lnTo>
                    <a:pt x="18851" y="218986"/>
                  </a:lnTo>
                  <a:lnTo>
                    <a:pt x="28883" y="175873"/>
                  </a:lnTo>
                  <a:lnTo>
                    <a:pt x="41947" y="141708"/>
                  </a:lnTo>
                  <a:lnTo>
                    <a:pt x="65495" y="100867"/>
                  </a:lnTo>
                  <a:lnTo>
                    <a:pt x="69460" y="97010"/>
                  </a:lnTo>
                  <a:lnTo>
                    <a:pt x="104743" y="72966"/>
                  </a:lnTo>
                  <a:lnTo>
                    <a:pt x="108524" y="69480"/>
                  </a:lnTo>
                  <a:lnTo>
                    <a:pt x="113029" y="68148"/>
                  </a:lnTo>
                  <a:lnTo>
                    <a:pt x="128850" y="69029"/>
                  </a:lnTo>
                  <a:lnTo>
                    <a:pt x="146105" y="65873"/>
                  </a:lnTo>
                  <a:lnTo>
                    <a:pt x="188746" y="71162"/>
                  </a:lnTo>
                  <a:lnTo>
                    <a:pt x="198319" y="76606"/>
                  </a:lnTo>
                  <a:lnTo>
                    <a:pt x="208196" y="83657"/>
                  </a:lnTo>
                  <a:lnTo>
                    <a:pt x="215893" y="86790"/>
                  </a:lnTo>
                  <a:lnTo>
                    <a:pt x="222622" y="93474"/>
                  </a:lnTo>
                  <a:lnTo>
                    <a:pt x="254985" y="131906"/>
                  </a:lnTo>
                  <a:lnTo>
                    <a:pt x="260821" y="149932"/>
                  </a:lnTo>
                  <a:lnTo>
                    <a:pt x="263177" y="153532"/>
                  </a:lnTo>
                  <a:lnTo>
                    <a:pt x="266494" y="168081"/>
                  </a:lnTo>
                  <a:lnTo>
                    <a:pt x="267879" y="211272"/>
                  </a:lnTo>
                  <a:lnTo>
                    <a:pt x="267889" y="226474"/>
                  </a:lnTo>
                  <a:lnTo>
                    <a:pt x="268882" y="228373"/>
                  </a:lnTo>
                  <a:lnTo>
                    <a:pt x="270536" y="229639"/>
                  </a:lnTo>
                  <a:lnTo>
                    <a:pt x="272630" y="230483"/>
                  </a:lnTo>
                  <a:lnTo>
                    <a:pt x="274027" y="232038"/>
                  </a:lnTo>
                  <a:lnTo>
                    <a:pt x="276820" y="2411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442"/>
            <p:cNvSpPr/>
            <p:nvPr/>
          </p:nvSpPr>
          <p:spPr>
            <a:xfrm>
              <a:off x="3500438" y="1012840"/>
              <a:ext cx="491133" cy="209164"/>
            </a:xfrm>
            <a:custGeom>
              <a:avLst/>
              <a:gdLst/>
              <a:ahLst/>
              <a:cxnLst/>
              <a:rect l="0" t="0" r="0" b="0"/>
              <a:pathLst>
                <a:path w="491133" h="209164">
                  <a:moveTo>
                    <a:pt x="0" y="5144"/>
                  </a:moveTo>
                  <a:lnTo>
                    <a:pt x="4740" y="404"/>
                  </a:lnTo>
                  <a:lnTo>
                    <a:pt x="6136" y="0"/>
                  </a:lnTo>
                  <a:lnTo>
                    <a:pt x="7067" y="722"/>
                  </a:lnTo>
                  <a:lnTo>
                    <a:pt x="8820" y="4886"/>
                  </a:lnTo>
                  <a:lnTo>
                    <a:pt x="8929" y="46801"/>
                  </a:lnTo>
                  <a:lnTo>
                    <a:pt x="8929" y="91436"/>
                  </a:lnTo>
                  <a:lnTo>
                    <a:pt x="8929" y="133049"/>
                  </a:lnTo>
                  <a:lnTo>
                    <a:pt x="8929" y="140704"/>
                  </a:lnTo>
                  <a:lnTo>
                    <a:pt x="11575" y="147414"/>
                  </a:lnTo>
                  <a:lnTo>
                    <a:pt x="13670" y="150592"/>
                  </a:lnTo>
                  <a:lnTo>
                    <a:pt x="16618" y="164546"/>
                  </a:lnTo>
                  <a:lnTo>
                    <a:pt x="17827" y="190792"/>
                  </a:lnTo>
                  <a:lnTo>
                    <a:pt x="25544" y="200192"/>
                  </a:lnTo>
                  <a:lnTo>
                    <a:pt x="26679" y="209163"/>
                  </a:lnTo>
                  <a:lnTo>
                    <a:pt x="29434" y="172966"/>
                  </a:lnTo>
                  <a:lnTo>
                    <a:pt x="39217" y="131560"/>
                  </a:lnTo>
                  <a:lnTo>
                    <a:pt x="53647" y="90988"/>
                  </a:lnTo>
                  <a:lnTo>
                    <a:pt x="70238" y="65206"/>
                  </a:lnTo>
                  <a:lnTo>
                    <a:pt x="86448" y="53997"/>
                  </a:lnTo>
                  <a:lnTo>
                    <a:pt x="115242" y="44755"/>
                  </a:lnTo>
                  <a:lnTo>
                    <a:pt x="134562" y="43585"/>
                  </a:lnTo>
                  <a:lnTo>
                    <a:pt x="174011" y="48273"/>
                  </a:lnTo>
                  <a:lnTo>
                    <a:pt x="181492" y="48779"/>
                  </a:lnTo>
                  <a:lnTo>
                    <a:pt x="197741" y="57280"/>
                  </a:lnTo>
                  <a:lnTo>
                    <a:pt x="213892" y="68003"/>
                  </a:lnTo>
                  <a:lnTo>
                    <a:pt x="235134" y="77017"/>
                  </a:lnTo>
                  <a:lnTo>
                    <a:pt x="251347" y="89674"/>
                  </a:lnTo>
                  <a:lnTo>
                    <a:pt x="281161" y="134005"/>
                  </a:lnTo>
                  <a:lnTo>
                    <a:pt x="285145" y="145978"/>
                  </a:lnTo>
                  <a:lnTo>
                    <a:pt x="285346" y="145666"/>
                  </a:lnTo>
                  <a:lnTo>
                    <a:pt x="286622" y="139495"/>
                  </a:lnTo>
                  <a:lnTo>
                    <a:pt x="306480" y="95978"/>
                  </a:lnTo>
                  <a:lnTo>
                    <a:pt x="339580" y="54435"/>
                  </a:lnTo>
                  <a:lnTo>
                    <a:pt x="377248" y="29384"/>
                  </a:lnTo>
                  <a:lnTo>
                    <a:pt x="398184" y="21540"/>
                  </a:lnTo>
                  <a:lnTo>
                    <a:pt x="418072" y="22684"/>
                  </a:lnTo>
                  <a:lnTo>
                    <a:pt x="435841" y="29807"/>
                  </a:lnTo>
                  <a:lnTo>
                    <a:pt x="456008" y="44974"/>
                  </a:lnTo>
                  <a:lnTo>
                    <a:pt x="468709" y="63027"/>
                  </a:lnTo>
                  <a:lnTo>
                    <a:pt x="480230" y="94457"/>
                  </a:lnTo>
                  <a:lnTo>
                    <a:pt x="482029" y="135135"/>
                  </a:lnTo>
                  <a:lnTo>
                    <a:pt x="491132" y="1658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443"/>
            <p:cNvSpPr/>
            <p:nvPr/>
          </p:nvSpPr>
          <p:spPr>
            <a:xfrm>
              <a:off x="4044200" y="1010296"/>
              <a:ext cx="242051" cy="257721"/>
            </a:xfrm>
            <a:custGeom>
              <a:avLst/>
              <a:gdLst/>
              <a:ahLst/>
              <a:cxnLst/>
              <a:rect l="0" t="0" r="0" b="0"/>
              <a:pathLst>
                <a:path w="242051" h="257721">
                  <a:moveTo>
                    <a:pt x="188472" y="7688"/>
                  </a:moveTo>
                  <a:lnTo>
                    <a:pt x="188472" y="2948"/>
                  </a:lnTo>
                  <a:lnTo>
                    <a:pt x="187480" y="1551"/>
                  </a:lnTo>
                  <a:lnTo>
                    <a:pt x="185826" y="621"/>
                  </a:lnTo>
                  <a:lnTo>
                    <a:pt x="183731" y="0"/>
                  </a:lnTo>
                  <a:lnTo>
                    <a:pt x="139238" y="8918"/>
                  </a:lnTo>
                  <a:lnTo>
                    <a:pt x="100327" y="21675"/>
                  </a:lnTo>
                  <a:lnTo>
                    <a:pt x="82820" y="25811"/>
                  </a:lnTo>
                  <a:lnTo>
                    <a:pt x="41351" y="54563"/>
                  </a:lnTo>
                  <a:lnTo>
                    <a:pt x="18520" y="71849"/>
                  </a:lnTo>
                  <a:lnTo>
                    <a:pt x="2958" y="91191"/>
                  </a:lnTo>
                  <a:lnTo>
                    <a:pt x="304" y="98083"/>
                  </a:lnTo>
                  <a:lnTo>
                    <a:pt x="0" y="111033"/>
                  </a:lnTo>
                  <a:lnTo>
                    <a:pt x="5819" y="123403"/>
                  </a:lnTo>
                  <a:lnTo>
                    <a:pt x="10149" y="129480"/>
                  </a:lnTo>
                  <a:lnTo>
                    <a:pt x="28189" y="138878"/>
                  </a:lnTo>
                  <a:lnTo>
                    <a:pt x="52743" y="144378"/>
                  </a:lnTo>
                  <a:lnTo>
                    <a:pt x="93465" y="142888"/>
                  </a:lnTo>
                  <a:lnTo>
                    <a:pt x="137992" y="139236"/>
                  </a:lnTo>
                  <a:lnTo>
                    <a:pt x="175965" y="124513"/>
                  </a:lnTo>
                  <a:lnTo>
                    <a:pt x="217429" y="98524"/>
                  </a:lnTo>
                  <a:lnTo>
                    <a:pt x="226146" y="87417"/>
                  </a:lnTo>
                  <a:lnTo>
                    <a:pt x="231013" y="77850"/>
                  </a:lnTo>
                  <a:lnTo>
                    <a:pt x="236483" y="73598"/>
                  </a:lnTo>
                  <a:lnTo>
                    <a:pt x="237346" y="75440"/>
                  </a:lnTo>
                  <a:lnTo>
                    <a:pt x="233343" y="114932"/>
                  </a:lnTo>
                  <a:lnTo>
                    <a:pt x="227027" y="154733"/>
                  </a:lnTo>
                  <a:lnTo>
                    <a:pt x="226023" y="174178"/>
                  </a:lnTo>
                  <a:lnTo>
                    <a:pt x="242050" y="2577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444"/>
            <p:cNvSpPr/>
            <p:nvPr/>
          </p:nvSpPr>
          <p:spPr>
            <a:xfrm>
              <a:off x="4342564" y="964406"/>
              <a:ext cx="140140" cy="241103"/>
            </a:xfrm>
            <a:custGeom>
              <a:avLst/>
              <a:gdLst/>
              <a:ahLst/>
              <a:cxnLst/>
              <a:rect l="0" t="0" r="0" b="0"/>
              <a:pathLst>
                <a:path w="140140" h="241103">
                  <a:moveTo>
                    <a:pt x="140139" y="0"/>
                  </a:moveTo>
                  <a:lnTo>
                    <a:pt x="105801" y="4741"/>
                  </a:lnTo>
                  <a:lnTo>
                    <a:pt x="63829" y="26513"/>
                  </a:lnTo>
                  <a:lnTo>
                    <a:pt x="23216" y="43988"/>
                  </a:lnTo>
                  <a:lnTo>
                    <a:pt x="6497" y="60218"/>
                  </a:lnTo>
                  <a:lnTo>
                    <a:pt x="1368" y="71743"/>
                  </a:lnTo>
                  <a:lnTo>
                    <a:pt x="0" y="77594"/>
                  </a:lnTo>
                  <a:lnTo>
                    <a:pt x="1072" y="83480"/>
                  </a:lnTo>
                  <a:lnTo>
                    <a:pt x="7555" y="95311"/>
                  </a:lnTo>
                  <a:lnTo>
                    <a:pt x="31843" y="113127"/>
                  </a:lnTo>
                  <a:lnTo>
                    <a:pt x="73621" y="129797"/>
                  </a:lnTo>
                  <a:lnTo>
                    <a:pt x="114194" y="150438"/>
                  </a:lnTo>
                  <a:lnTo>
                    <a:pt x="130908" y="162424"/>
                  </a:lnTo>
                  <a:lnTo>
                    <a:pt x="136037" y="169092"/>
                  </a:lnTo>
                  <a:lnTo>
                    <a:pt x="137404" y="172260"/>
                  </a:lnTo>
                  <a:lnTo>
                    <a:pt x="134588" y="190938"/>
                  </a:lnTo>
                  <a:lnTo>
                    <a:pt x="130485" y="196746"/>
                  </a:lnTo>
                  <a:lnTo>
                    <a:pt x="90858" y="225906"/>
                  </a:lnTo>
                  <a:lnTo>
                    <a:pt x="50842" y="2411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445"/>
            <p:cNvSpPr/>
            <p:nvPr/>
          </p:nvSpPr>
          <p:spPr>
            <a:xfrm>
              <a:off x="4539845" y="1000125"/>
              <a:ext cx="160492" cy="241103"/>
            </a:xfrm>
            <a:custGeom>
              <a:avLst/>
              <a:gdLst/>
              <a:ahLst/>
              <a:cxnLst/>
              <a:rect l="0" t="0" r="0" b="0"/>
              <a:pathLst>
                <a:path w="160492" h="241103">
                  <a:moveTo>
                    <a:pt x="112522" y="0"/>
                  </a:moveTo>
                  <a:lnTo>
                    <a:pt x="103409" y="992"/>
                  </a:lnTo>
                  <a:lnTo>
                    <a:pt x="59136" y="15231"/>
                  </a:lnTo>
                  <a:lnTo>
                    <a:pt x="39047" y="24908"/>
                  </a:lnTo>
                  <a:lnTo>
                    <a:pt x="8467" y="51138"/>
                  </a:lnTo>
                  <a:lnTo>
                    <a:pt x="1783" y="60100"/>
                  </a:lnTo>
                  <a:lnTo>
                    <a:pt x="0" y="63879"/>
                  </a:lnTo>
                  <a:lnTo>
                    <a:pt x="797" y="68383"/>
                  </a:lnTo>
                  <a:lnTo>
                    <a:pt x="6974" y="78679"/>
                  </a:lnTo>
                  <a:lnTo>
                    <a:pt x="21607" y="90891"/>
                  </a:lnTo>
                  <a:lnTo>
                    <a:pt x="58587" y="104899"/>
                  </a:lnTo>
                  <a:lnTo>
                    <a:pt x="98819" y="123100"/>
                  </a:lnTo>
                  <a:lnTo>
                    <a:pt x="143314" y="147129"/>
                  </a:lnTo>
                  <a:lnTo>
                    <a:pt x="147933" y="148687"/>
                  </a:lnTo>
                  <a:lnTo>
                    <a:pt x="155711" y="155711"/>
                  </a:lnTo>
                  <a:lnTo>
                    <a:pt x="159174" y="160362"/>
                  </a:lnTo>
                  <a:lnTo>
                    <a:pt x="160491" y="165447"/>
                  </a:lnTo>
                  <a:lnTo>
                    <a:pt x="159308" y="176389"/>
                  </a:lnTo>
                  <a:lnTo>
                    <a:pt x="150183" y="187866"/>
                  </a:lnTo>
                  <a:lnTo>
                    <a:pt x="120072" y="211404"/>
                  </a:lnTo>
                  <a:lnTo>
                    <a:pt x="105625" y="217981"/>
                  </a:lnTo>
                  <a:lnTo>
                    <a:pt x="41085" y="2411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446"/>
            <p:cNvSpPr/>
            <p:nvPr/>
          </p:nvSpPr>
          <p:spPr>
            <a:xfrm>
              <a:off x="5022055" y="1062633"/>
              <a:ext cx="223183" cy="170773"/>
            </a:xfrm>
            <a:custGeom>
              <a:avLst/>
              <a:gdLst/>
              <a:ahLst/>
              <a:cxnLst/>
              <a:rect l="0" t="0" r="0" b="0"/>
              <a:pathLst>
                <a:path w="223183" h="170773">
                  <a:moveTo>
                    <a:pt x="103586" y="0"/>
                  </a:moveTo>
                  <a:lnTo>
                    <a:pt x="71359" y="29581"/>
                  </a:lnTo>
                  <a:lnTo>
                    <a:pt x="62473" y="34975"/>
                  </a:lnTo>
                  <a:lnTo>
                    <a:pt x="22822" y="74063"/>
                  </a:lnTo>
                  <a:lnTo>
                    <a:pt x="5132" y="105839"/>
                  </a:lnTo>
                  <a:lnTo>
                    <a:pt x="0" y="137414"/>
                  </a:lnTo>
                  <a:lnTo>
                    <a:pt x="2316" y="149708"/>
                  </a:lnTo>
                  <a:lnTo>
                    <a:pt x="14590" y="161125"/>
                  </a:lnTo>
                  <a:lnTo>
                    <a:pt x="23419" y="166948"/>
                  </a:lnTo>
                  <a:lnTo>
                    <a:pt x="43813" y="170772"/>
                  </a:lnTo>
                  <a:lnTo>
                    <a:pt x="84502" y="169883"/>
                  </a:lnTo>
                  <a:lnTo>
                    <a:pt x="127340" y="162578"/>
                  </a:lnTo>
                  <a:lnTo>
                    <a:pt x="165494" y="151581"/>
                  </a:lnTo>
                  <a:lnTo>
                    <a:pt x="174624" y="148679"/>
                  </a:lnTo>
                  <a:lnTo>
                    <a:pt x="190059" y="137517"/>
                  </a:lnTo>
                  <a:lnTo>
                    <a:pt x="202542" y="122634"/>
                  </a:lnTo>
                  <a:lnTo>
                    <a:pt x="221961" y="89534"/>
                  </a:lnTo>
                  <a:lnTo>
                    <a:pt x="223182" y="83502"/>
                  </a:lnTo>
                  <a:lnTo>
                    <a:pt x="221893" y="68862"/>
                  </a:lnTo>
                  <a:lnTo>
                    <a:pt x="215367" y="55079"/>
                  </a:lnTo>
                  <a:lnTo>
                    <a:pt x="199750" y="34802"/>
                  </a:lnTo>
                  <a:lnTo>
                    <a:pt x="180696" y="24423"/>
                  </a:lnTo>
                  <a:lnTo>
                    <a:pt x="137100" y="16078"/>
                  </a:lnTo>
                  <a:lnTo>
                    <a:pt x="125426" y="12106"/>
                  </a:lnTo>
                  <a:lnTo>
                    <a:pt x="110316" y="10341"/>
                  </a:lnTo>
                  <a:lnTo>
                    <a:pt x="98970" y="12203"/>
                  </a:lnTo>
                  <a:lnTo>
                    <a:pt x="94555" y="14088"/>
                  </a:lnTo>
                  <a:lnTo>
                    <a:pt x="93597" y="17330"/>
                  </a:lnTo>
                  <a:lnTo>
                    <a:pt x="94942" y="21475"/>
                  </a:lnTo>
                  <a:lnTo>
                    <a:pt x="103586" y="357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447"/>
            <p:cNvSpPr/>
            <p:nvPr/>
          </p:nvSpPr>
          <p:spPr>
            <a:xfrm>
              <a:off x="5323034" y="973888"/>
              <a:ext cx="238921" cy="213761"/>
            </a:xfrm>
            <a:custGeom>
              <a:avLst/>
              <a:gdLst/>
              <a:ahLst/>
              <a:cxnLst/>
              <a:rect l="0" t="0" r="0" b="0"/>
              <a:pathLst>
                <a:path w="238921" h="213761">
                  <a:moveTo>
                    <a:pt x="231232" y="8378"/>
                  </a:moveTo>
                  <a:lnTo>
                    <a:pt x="238920" y="8378"/>
                  </a:lnTo>
                  <a:lnTo>
                    <a:pt x="230312" y="3637"/>
                  </a:lnTo>
                  <a:lnTo>
                    <a:pt x="187148" y="0"/>
                  </a:lnTo>
                  <a:lnTo>
                    <a:pt x="154670" y="2257"/>
                  </a:lnTo>
                  <a:lnTo>
                    <a:pt x="118919" y="9210"/>
                  </a:lnTo>
                  <a:lnTo>
                    <a:pt x="80172" y="20448"/>
                  </a:lnTo>
                  <a:lnTo>
                    <a:pt x="50984" y="27078"/>
                  </a:lnTo>
                  <a:lnTo>
                    <a:pt x="20196" y="45318"/>
                  </a:lnTo>
                  <a:lnTo>
                    <a:pt x="6204" y="62979"/>
                  </a:lnTo>
                  <a:lnTo>
                    <a:pt x="2235" y="71671"/>
                  </a:lnTo>
                  <a:lnTo>
                    <a:pt x="0" y="96364"/>
                  </a:lnTo>
                  <a:lnTo>
                    <a:pt x="6374" y="133134"/>
                  </a:lnTo>
                  <a:lnTo>
                    <a:pt x="14346" y="157129"/>
                  </a:lnTo>
                  <a:lnTo>
                    <a:pt x="43708" y="2137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448"/>
            <p:cNvSpPr/>
            <p:nvPr/>
          </p:nvSpPr>
          <p:spPr>
            <a:xfrm>
              <a:off x="5277445" y="1071563"/>
              <a:ext cx="267892" cy="8930"/>
            </a:xfrm>
            <a:custGeom>
              <a:avLst/>
              <a:gdLst/>
              <a:ahLst/>
              <a:cxnLst/>
              <a:rect l="0" t="0" r="0" b="0"/>
              <a:pathLst>
                <a:path w="267892" h="8930">
                  <a:moveTo>
                    <a:pt x="0" y="0"/>
                  </a:moveTo>
                  <a:lnTo>
                    <a:pt x="0" y="4740"/>
                  </a:lnTo>
                  <a:lnTo>
                    <a:pt x="2977" y="6136"/>
                  </a:lnTo>
                  <a:lnTo>
                    <a:pt x="42027" y="8561"/>
                  </a:lnTo>
                  <a:lnTo>
                    <a:pt x="80142" y="8820"/>
                  </a:lnTo>
                  <a:lnTo>
                    <a:pt x="123208" y="3763"/>
                  </a:lnTo>
                  <a:lnTo>
                    <a:pt x="160378" y="4969"/>
                  </a:lnTo>
                  <a:lnTo>
                    <a:pt x="192709" y="1472"/>
                  </a:lnTo>
                  <a:lnTo>
                    <a:pt x="231063" y="3082"/>
                  </a:lnTo>
                  <a:lnTo>
                    <a:pt x="267891" y="89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449"/>
            <p:cNvSpPr/>
            <p:nvPr/>
          </p:nvSpPr>
          <p:spPr>
            <a:xfrm>
              <a:off x="5681603" y="937617"/>
              <a:ext cx="343861" cy="276822"/>
            </a:xfrm>
            <a:custGeom>
              <a:avLst/>
              <a:gdLst/>
              <a:ahLst/>
              <a:cxnLst/>
              <a:rect l="0" t="0" r="0" b="0"/>
              <a:pathLst>
                <a:path w="343861" h="276822">
                  <a:moveTo>
                    <a:pt x="220920" y="0"/>
                  </a:moveTo>
                  <a:lnTo>
                    <a:pt x="216180" y="0"/>
                  </a:lnTo>
                  <a:lnTo>
                    <a:pt x="172124" y="20117"/>
                  </a:lnTo>
                  <a:lnTo>
                    <a:pt x="133723" y="45338"/>
                  </a:lnTo>
                  <a:lnTo>
                    <a:pt x="111740" y="60066"/>
                  </a:lnTo>
                  <a:lnTo>
                    <a:pt x="95998" y="69360"/>
                  </a:lnTo>
                  <a:lnTo>
                    <a:pt x="67076" y="94289"/>
                  </a:lnTo>
                  <a:lnTo>
                    <a:pt x="51342" y="104414"/>
                  </a:lnTo>
                  <a:lnTo>
                    <a:pt x="18918" y="143690"/>
                  </a:lnTo>
                  <a:lnTo>
                    <a:pt x="2902" y="176771"/>
                  </a:lnTo>
                  <a:lnTo>
                    <a:pt x="0" y="187044"/>
                  </a:lnTo>
                  <a:lnTo>
                    <a:pt x="3107" y="207887"/>
                  </a:lnTo>
                  <a:lnTo>
                    <a:pt x="19792" y="232914"/>
                  </a:lnTo>
                  <a:lnTo>
                    <a:pt x="37933" y="242424"/>
                  </a:lnTo>
                  <a:lnTo>
                    <a:pt x="77177" y="253269"/>
                  </a:lnTo>
                  <a:lnTo>
                    <a:pt x="114058" y="257275"/>
                  </a:lnTo>
                  <a:lnTo>
                    <a:pt x="158691" y="258628"/>
                  </a:lnTo>
                  <a:lnTo>
                    <a:pt x="196970" y="257870"/>
                  </a:lnTo>
                  <a:lnTo>
                    <a:pt x="226061" y="253787"/>
                  </a:lnTo>
                  <a:lnTo>
                    <a:pt x="237426" y="256000"/>
                  </a:lnTo>
                  <a:lnTo>
                    <a:pt x="241846" y="255003"/>
                  </a:lnTo>
                  <a:lnTo>
                    <a:pt x="249403" y="248603"/>
                  </a:lnTo>
                  <a:lnTo>
                    <a:pt x="250823" y="243126"/>
                  </a:lnTo>
                  <a:lnTo>
                    <a:pt x="249755" y="229103"/>
                  </a:lnTo>
                  <a:lnTo>
                    <a:pt x="243327" y="215594"/>
                  </a:lnTo>
                  <a:lnTo>
                    <a:pt x="223031" y="190753"/>
                  </a:lnTo>
                  <a:lnTo>
                    <a:pt x="183361" y="162492"/>
                  </a:lnTo>
                  <a:lnTo>
                    <a:pt x="174462" y="153909"/>
                  </a:lnTo>
                  <a:lnTo>
                    <a:pt x="172089" y="150231"/>
                  </a:lnTo>
                  <a:lnTo>
                    <a:pt x="172491" y="146787"/>
                  </a:lnTo>
                  <a:lnTo>
                    <a:pt x="174743" y="143499"/>
                  </a:lnTo>
                  <a:lnTo>
                    <a:pt x="183530" y="137199"/>
                  </a:lnTo>
                  <a:lnTo>
                    <a:pt x="197358" y="131092"/>
                  </a:lnTo>
                  <a:lnTo>
                    <a:pt x="216071" y="130362"/>
                  </a:lnTo>
                  <a:lnTo>
                    <a:pt x="255681" y="133238"/>
                  </a:lnTo>
                  <a:lnTo>
                    <a:pt x="283145" y="143217"/>
                  </a:lnTo>
                  <a:lnTo>
                    <a:pt x="327501" y="171168"/>
                  </a:lnTo>
                  <a:lnTo>
                    <a:pt x="338930" y="185875"/>
                  </a:lnTo>
                  <a:lnTo>
                    <a:pt x="343860" y="207540"/>
                  </a:lnTo>
                  <a:lnTo>
                    <a:pt x="339722" y="221555"/>
                  </a:lnTo>
                  <a:lnTo>
                    <a:pt x="322031" y="256167"/>
                  </a:lnTo>
                  <a:lnTo>
                    <a:pt x="328077" y="2768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450"/>
            <p:cNvSpPr/>
            <p:nvPr/>
          </p:nvSpPr>
          <p:spPr>
            <a:xfrm>
              <a:off x="6091765" y="1040033"/>
              <a:ext cx="114369" cy="115113"/>
            </a:xfrm>
            <a:custGeom>
              <a:avLst/>
              <a:gdLst/>
              <a:ahLst/>
              <a:cxnLst/>
              <a:rect l="0" t="0" r="0" b="0"/>
              <a:pathLst>
                <a:path w="114369" h="115113">
                  <a:moveTo>
                    <a:pt x="25071" y="4740"/>
                  </a:moveTo>
                  <a:lnTo>
                    <a:pt x="20331" y="0"/>
                  </a:lnTo>
                  <a:lnTo>
                    <a:pt x="17942" y="588"/>
                  </a:lnTo>
                  <a:lnTo>
                    <a:pt x="12642" y="6533"/>
                  </a:lnTo>
                  <a:lnTo>
                    <a:pt x="4080" y="25777"/>
                  </a:lnTo>
                  <a:lnTo>
                    <a:pt x="0" y="55071"/>
                  </a:lnTo>
                  <a:lnTo>
                    <a:pt x="4337" y="74734"/>
                  </a:lnTo>
                  <a:lnTo>
                    <a:pt x="8272" y="84145"/>
                  </a:lnTo>
                  <a:lnTo>
                    <a:pt x="14864" y="91411"/>
                  </a:lnTo>
                  <a:lnTo>
                    <a:pt x="50945" y="113743"/>
                  </a:lnTo>
                  <a:lnTo>
                    <a:pt x="57203" y="115112"/>
                  </a:lnTo>
                  <a:lnTo>
                    <a:pt x="82991" y="112516"/>
                  </a:lnTo>
                  <a:lnTo>
                    <a:pt x="95700" y="97859"/>
                  </a:lnTo>
                  <a:lnTo>
                    <a:pt x="101110" y="82837"/>
                  </a:lnTo>
                  <a:lnTo>
                    <a:pt x="114368" y="226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451"/>
            <p:cNvSpPr/>
            <p:nvPr/>
          </p:nvSpPr>
          <p:spPr>
            <a:xfrm>
              <a:off x="6259743" y="1009055"/>
              <a:ext cx="284270" cy="159606"/>
            </a:xfrm>
            <a:custGeom>
              <a:avLst/>
              <a:gdLst/>
              <a:ahLst/>
              <a:cxnLst/>
              <a:rect l="0" t="0" r="0" b="0"/>
              <a:pathLst>
                <a:path w="284270" h="159606">
                  <a:moveTo>
                    <a:pt x="8898" y="0"/>
                  </a:moveTo>
                  <a:lnTo>
                    <a:pt x="8898" y="41981"/>
                  </a:lnTo>
                  <a:lnTo>
                    <a:pt x="7905" y="79803"/>
                  </a:lnTo>
                  <a:lnTo>
                    <a:pt x="1829" y="120200"/>
                  </a:lnTo>
                  <a:lnTo>
                    <a:pt x="0" y="159605"/>
                  </a:lnTo>
                  <a:lnTo>
                    <a:pt x="4718" y="150919"/>
                  </a:lnTo>
                  <a:lnTo>
                    <a:pt x="13639" y="112147"/>
                  </a:lnTo>
                  <a:lnTo>
                    <a:pt x="28162" y="84492"/>
                  </a:lnTo>
                  <a:lnTo>
                    <a:pt x="51563" y="52137"/>
                  </a:lnTo>
                  <a:lnTo>
                    <a:pt x="65563" y="43677"/>
                  </a:lnTo>
                  <a:lnTo>
                    <a:pt x="79062" y="41901"/>
                  </a:lnTo>
                  <a:lnTo>
                    <a:pt x="85439" y="42817"/>
                  </a:lnTo>
                  <a:lnTo>
                    <a:pt x="97817" y="49126"/>
                  </a:lnTo>
                  <a:lnTo>
                    <a:pt x="121933" y="69345"/>
                  </a:lnTo>
                  <a:lnTo>
                    <a:pt x="135104" y="91323"/>
                  </a:lnTo>
                  <a:lnTo>
                    <a:pt x="141314" y="118286"/>
                  </a:lnTo>
                  <a:lnTo>
                    <a:pt x="142783" y="141799"/>
                  </a:lnTo>
                  <a:lnTo>
                    <a:pt x="138085" y="133075"/>
                  </a:lnTo>
                  <a:lnTo>
                    <a:pt x="135149" y="117923"/>
                  </a:lnTo>
                  <a:lnTo>
                    <a:pt x="139755" y="104004"/>
                  </a:lnTo>
                  <a:lnTo>
                    <a:pt x="148212" y="82079"/>
                  </a:lnTo>
                  <a:lnTo>
                    <a:pt x="149399" y="75555"/>
                  </a:lnTo>
                  <a:lnTo>
                    <a:pt x="165290" y="52152"/>
                  </a:lnTo>
                  <a:lnTo>
                    <a:pt x="195343" y="26691"/>
                  </a:lnTo>
                  <a:lnTo>
                    <a:pt x="205202" y="21784"/>
                  </a:lnTo>
                  <a:lnTo>
                    <a:pt x="225812" y="19022"/>
                  </a:lnTo>
                  <a:lnTo>
                    <a:pt x="246030" y="22944"/>
                  </a:lnTo>
                  <a:lnTo>
                    <a:pt x="258488" y="33018"/>
                  </a:lnTo>
                  <a:lnTo>
                    <a:pt x="277914" y="58997"/>
                  </a:lnTo>
                  <a:lnTo>
                    <a:pt x="283406" y="77232"/>
                  </a:lnTo>
                  <a:lnTo>
                    <a:pt x="284269" y="107308"/>
                  </a:lnTo>
                  <a:lnTo>
                    <a:pt x="276788" y="1339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452"/>
            <p:cNvSpPr/>
            <p:nvPr/>
          </p:nvSpPr>
          <p:spPr>
            <a:xfrm>
              <a:off x="6611754" y="994980"/>
              <a:ext cx="219458" cy="174810"/>
            </a:xfrm>
            <a:custGeom>
              <a:avLst/>
              <a:gdLst/>
              <a:ahLst/>
              <a:cxnLst/>
              <a:rect l="0" t="0" r="0" b="0"/>
              <a:pathLst>
                <a:path w="219458" h="174810">
                  <a:moveTo>
                    <a:pt x="14074" y="5145"/>
                  </a:moveTo>
                  <a:lnTo>
                    <a:pt x="14074" y="0"/>
                  </a:lnTo>
                  <a:lnTo>
                    <a:pt x="11429" y="22408"/>
                  </a:lnTo>
                  <a:lnTo>
                    <a:pt x="6385" y="63346"/>
                  </a:lnTo>
                  <a:lnTo>
                    <a:pt x="5253" y="105476"/>
                  </a:lnTo>
                  <a:lnTo>
                    <a:pt x="5149" y="141794"/>
                  </a:lnTo>
                  <a:lnTo>
                    <a:pt x="5148" y="140893"/>
                  </a:lnTo>
                  <a:lnTo>
                    <a:pt x="0" y="119051"/>
                  </a:lnTo>
                  <a:lnTo>
                    <a:pt x="9012" y="83853"/>
                  </a:lnTo>
                  <a:lnTo>
                    <a:pt x="17314" y="67712"/>
                  </a:lnTo>
                  <a:lnTo>
                    <a:pt x="37881" y="44135"/>
                  </a:lnTo>
                  <a:lnTo>
                    <a:pt x="44829" y="42318"/>
                  </a:lnTo>
                  <a:lnTo>
                    <a:pt x="49460" y="41833"/>
                  </a:lnTo>
                  <a:lnTo>
                    <a:pt x="65459" y="45892"/>
                  </a:lnTo>
                  <a:lnTo>
                    <a:pt x="82767" y="62859"/>
                  </a:lnTo>
                  <a:lnTo>
                    <a:pt x="98272" y="87137"/>
                  </a:lnTo>
                  <a:lnTo>
                    <a:pt x="101104" y="95495"/>
                  </a:lnTo>
                  <a:lnTo>
                    <a:pt x="103173" y="130486"/>
                  </a:lnTo>
                  <a:lnTo>
                    <a:pt x="102246" y="133354"/>
                  </a:lnTo>
                  <a:lnTo>
                    <a:pt x="100637" y="135266"/>
                  </a:lnTo>
                  <a:lnTo>
                    <a:pt x="98571" y="136541"/>
                  </a:lnTo>
                  <a:lnTo>
                    <a:pt x="96202" y="136398"/>
                  </a:lnTo>
                  <a:lnTo>
                    <a:pt x="90924" y="133594"/>
                  </a:lnTo>
                  <a:lnTo>
                    <a:pt x="82375" y="121697"/>
                  </a:lnTo>
                  <a:lnTo>
                    <a:pt x="78299" y="105604"/>
                  </a:lnTo>
                  <a:lnTo>
                    <a:pt x="81831" y="83528"/>
                  </a:lnTo>
                  <a:lnTo>
                    <a:pt x="92906" y="61675"/>
                  </a:lnTo>
                  <a:lnTo>
                    <a:pt x="102358" y="47137"/>
                  </a:lnTo>
                  <a:lnTo>
                    <a:pt x="108648" y="42069"/>
                  </a:lnTo>
                  <a:lnTo>
                    <a:pt x="123576" y="36439"/>
                  </a:lnTo>
                  <a:lnTo>
                    <a:pt x="140132" y="39228"/>
                  </a:lnTo>
                  <a:lnTo>
                    <a:pt x="165533" y="47706"/>
                  </a:lnTo>
                  <a:lnTo>
                    <a:pt x="175978" y="56803"/>
                  </a:lnTo>
                  <a:lnTo>
                    <a:pt x="204120" y="100283"/>
                  </a:lnTo>
                  <a:lnTo>
                    <a:pt x="217653" y="139052"/>
                  </a:lnTo>
                  <a:lnTo>
                    <a:pt x="219457" y="1748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453"/>
            <p:cNvSpPr/>
            <p:nvPr/>
          </p:nvSpPr>
          <p:spPr>
            <a:xfrm>
              <a:off x="6858000" y="994980"/>
              <a:ext cx="247991" cy="398052"/>
            </a:xfrm>
            <a:custGeom>
              <a:avLst/>
              <a:gdLst/>
              <a:ahLst/>
              <a:cxnLst/>
              <a:rect l="0" t="0" r="0" b="0"/>
              <a:pathLst>
                <a:path w="247991" h="398052">
                  <a:moveTo>
                    <a:pt x="0" y="5145"/>
                  </a:moveTo>
                  <a:lnTo>
                    <a:pt x="0" y="0"/>
                  </a:lnTo>
                  <a:lnTo>
                    <a:pt x="4741" y="39225"/>
                  </a:lnTo>
                  <a:lnTo>
                    <a:pt x="16224" y="70122"/>
                  </a:lnTo>
                  <a:lnTo>
                    <a:pt x="41867" y="108182"/>
                  </a:lnTo>
                  <a:lnTo>
                    <a:pt x="73620" y="136355"/>
                  </a:lnTo>
                  <a:lnTo>
                    <a:pt x="80829" y="138259"/>
                  </a:lnTo>
                  <a:lnTo>
                    <a:pt x="87621" y="137544"/>
                  </a:lnTo>
                  <a:lnTo>
                    <a:pt x="101450" y="130466"/>
                  </a:lnTo>
                  <a:lnTo>
                    <a:pt x="143300" y="93306"/>
                  </a:lnTo>
                  <a:lnTo>
                    <a:pt x="184934" y="52290"/>
                  </a:lnTo>
                  <a:lnTo>
                    <a:pt x="199271" y="39989"/>
                  </a:lnTo>
                  <a:lnTo>
                    <a:pt x="239699" y="17018"/>
                  </a:lnTo>
                  <a:lnTo>
                    <a:pt x="243143" y="16037"/>
                  </a:lnTo>
                  <a:lnTo>
                    <a:pt x="245439" y="17367"/>
                  </a:lnTo>
                  <a:lnTo>
                    <a:pt x="246969" y="20238"/>
                  </a:lnTo>
                  <a:lnTo>
                    <a:pt x="247990" y="24137"/>
                  </a:lnTo>
                  <a:lnTo>
                    <a:pt x="240049" y="67116"/>
                  </a:lnTo>
                  <a:lnTo>
                    <a:pt x="232217" y="108078"/>
                  </a:lnTo>
                  <a:lnTo>
                    <a:pt x="225351" y="144233"/>
                  </a:lnTo>
                  <a:lnTo>
                    <a:pt x="214141" y="187217"/>
                  </a:lnTo>
                  <a:lnTo>
                    <a:pt x="202372" y="224885"/>
                  </a:lnTo>
                  <a:lnTo>
                    <a:pt x="190494" y="268559"/>
                  </a:lnTo>
                  <a:lnTo>
                    <a:pt x="178592" y="303644"/>
                  </a:lnTo>
                  <a:lnTo>
                    <a:pt x="169663" y="328738"/>
                  </a:lnTo>
                  <a:lnTo>
                    <a:pt x="161727" y="339464"/>
                  </a:lnTo>
                  <a:lnTo>
                    <a:pt x="119052" y="377601"/>
                  </a:lnTo>
                  <a:lnTo>
                    <a:pt x="115087" y="381441"/>
                  </a:lnTo>
                  <a:lnTo>
                    <a:pt x="100098" y="385708"/>
                  </a:lnTo>
                  <a:lnTo>
                    <a:pt x="58138" y="393188"/>
                  </a:lnTo>
                  <a:lnTo>
                    <a:pt x="35719" y="3980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454"/>
            <p:cNvSpPr/>
            <p:nvPr/>
          </p:nvSpPr>
          <p:spPr>
            <a:xfrm>
              <a:off x="7331273" y="1012840"/>
              <a:ext cx="17861" cy="299825"/>
            </a:xfrm>
            <a:custGeom>
              <a:avLst/>
              <a:gdLst/>
              <a:ahLst/>
              <a:cxnLst/>
              <a:rect l="0" t="0" r="0" b="0"/>
              <a:pathLst>
                <a:path w="17861" h="299825">
                  <a:moveTo>
                    <a:pt x="17860" y="5144"/>
                  </a:moveTo>
                  <a:lnTo>
                    <a:pt x="17860" y="0"/>
                  </a:lnTo>
                  <a:lnTo>
                    <a:pt x="17860" y="2196"/>
                  </a:lnTo>
                  <a:lnTo>
                    <a:pt x="10792" y="39189"/>
                  </a:lnTo>
                  <a:lnTo>
                    <a:pt x="9482" y="78732"/>
                  </a:lnTo>
                  <a:lnTo>
                    <a:pt x="6448" y="121867"/>
                  </a:lnTo>
                  <a:lnTo>
                    <a:pt x="1274" y="161926"/>
                  </a:lnTo>
                  <a:lnTo>
                    <a:pt x="378" y="194694"/>
                  </a:lnTo>
                  <a:lnTo>
                    <a:pt x="112" y="231081"/>
                  </a:lnTo>
                  <a:lnTo>
                    <a:pt x="0" y="2998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455"/>
            <p:cNvSpPr/>
            <p:nvPr/>
          </p:nvSpPr>
          <p:spPr>
            <a:xfrm>
              <a:off x="7241977" y="1012352"/>
              <a:ext cx="252852" cy="217380"/>
            </a:xfrm>
            <a:custGeom>
              <a:avLst/>
              <a:gdLst/>
              <a:ahLst/>
              <a:cxnLst/>
              <a:rect l="0" t="0" r="0" b="0"/>
              <a:pathLst>
                <a:path w="252852" h="217380">
                  <a:moveTo>
                    <a:pt x="0" y="23492"/>
                  </a:moveTo>
                  <a:lnTo>
                    <a:pt x="0" y="11063"/>
                  </a:lnTo>
                  <a:lnTo>
                    <a:pt x="2645" y="5400"/>
                  </a:lnTo>
                  <a:lnTo>
                    <a:pt x="4740" y="2501"/>
                  </a:lnTo>
                  <a:lnTo>
                    <a:pt x="9113" y="1560"/>
                  </a:lnTo>
                  <a:lnTo>
                    <a:pt x="28497" y="2993"/>
                  </a:lnTo>
                  <a:lnTo>
                    <a:pt x="48241" y="0"/>
                  </a:lnTo>
                  <a:lnTo>
                    <a:pt x="89014" y="6872"/>
                  </a:lnTo>
                  <a:lnTo>
                    <a:pt x="131216" y="14929"/>
                  </a:lnTo>
                  <a:lnTo>
                    <a:pt x="166210" y="23601"/>
                  </a:lnTo>
                  <a:lnTo>
                    <a:pt x="200721" y="35099"/>
                  </a:lnTo>
                  <a:lnTo>
                    <a:pt x="242913" y="49274"/>
                  </a:lnTo>
                  <a:lnTo>
                    <a:pt x="251167" y="54133"/>
                  </a:lnTo>
                  <a:lnTo>
                    <a:pt x="252773" y="56817"/>
                  </a:lnTo>
                  <a:lnTo>
                    <a:pt x="252851" y="59600"/>
                  </a:lnTo>
                  <a:lnTo>
                    <a:pt x="251911" y="62446"/>
                  </a:lnTo>
                  <a:lnTo>
                    <a:pt x="248308" y="64344"/>
                  </a:lnTo>
                  <a:lnTo>
                    <a:pt x="215845" y="67390"/>
                  </a:lnTo>
                  <a:lnTo>
                    <a:pt x="171730" y="67992"/>
                  </a:lnTo>
                  <a:lnTo>
                    <a:pt x="134006" y="63356"/>
                  </a:lnTo>
                  <a:lnTo>
                    <a:pt x="97209" y="60029"/>
                  </a:lnTo>
                  <a:lnTo>
                    <a:pt x="73120" y="60445"/>
                  </a:lnTo>
                  <a:lnTo>
                    <a:pt x="62924" y="64059"/>
                  </a:lnTo>
                  <a:lnTo>
                    <a:pt x="60801" y="65419"/>
                  </a:lnTo>
                  <a:lnTo>
                    <a:pt x="60378" y="66326"/>
                  </a:lnTo>
                  <a:lnTo>
                    <a:pt x="65530" y="69318"/>
                  </a:lnTo>
                  <a:lnTo>
                    <a:pt x="103820" y="87408"/>
                  </a:lnTo>
                  <a:lnTo>
                    <a:pt x="141886" y="106922"/>
                  </a:lnTo>
                  <a:lnTo>
                    <a:pt x="180823" y="130702"/>
                  </a:lnTo>
                  <a:lnTo>
                    <a:pt x="219938" y="158916"/>
                  </a:lnTo>
                  <a:lnTo>
                    <a:pt x="238028" y="178380"/>
                  </a:lnTo>
                  <a:lnTo>
                    <a:pt x="241037" y="185290"/>
                  </a:lnTo>
                  <a:lnTo>
                    <a:pt x="241734" y="198259"/>
                  </a:lnTo>
                  <a:lnTo>
                    <a:pt x="239538" y="203503"/>
                  </a:lnTo>
                  <a:lnTo>
                    <a:pt x="231807" y="211976"/>
                  </a:lnTo>
                  <a:lnTo>
                    <a:pt x="216465" y="216403"/>
                  </a:lnTo>
                  <a:lnTo>
                    <a:pt x="198402" y="217379"/>
                  </a:lnTo>
                  <a:lnTo>
                    <a:pt x="154878" y="212049"/>
                  </a:lnTo>
                  <a:lnTo>
                    <a:pt x="112852" y="204084"/>
                  </a:lnTo>
                  <a:lnTo>
                    <a:pt x="71437" y="1931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456"/>
            <p:cNvSpPr/>
            <p:nvPr/>
          </p:nvSpPr>
          <p:spPr>
            <a:xfrm>
              <a:off x="7474148" y="1082486"/>
              <a:ext cx="214314" cy="147534"/>
            </a:xfrm>
            <a:custGeom>
              <a:avLst/>
              <a:gdLst/>
              <a:ahLst/>
              <a:cxnLst/>
              <a:rect l="0" t="0" r="0" b="0"/>
              <a:pathLst>
                <a:path w="214314" h="147534">
                  <a:moveTo>
                    <a:pt x="0" y="105162"/>
                  </a:moveTo>
                  <a:lnTo>
                    <a:pt x="38829" y="102517"/>
                  </a:lnTo>
                  <a:lnTo>
                    <a:pt x="82761" y="88939"/>
                  </a:lnTo>
                  <a:lnTo>
                    <a:pt x="120543" y="74118"/>
                  </a:lnTo>
                  <a:lnTo>
                    <a:pt x="156323" y="58151"/>
                  </a:lnTo>
                  <a:lnTo>
                    <a:pt x="176633" y="50203"/>
                  </a:lnTo>
                  <a:lnTo>
                    <a:pt x="190290" y="38072"/>
                  </a:lnTo>
                  <a:lnTo>
                    <a:pt x="197683" y="24743"/>
                  </a:lnTo>
                  <a:lnTo>
                    <a:pt x="198266" y="19799"/>
                  </a:lnTo>
                  <a:lnTo>
                    <a:pt x="197661" y="15512"/>
                  </a:lnTo>
                  <a:lnTo>
                    <a:pt x="194282" y="11661"/>
                  </a:lnTo>
                  <a:lnTo>
                    <a:pt x="182590" y="4736"/>
                  </a:lnTo>
                  <a:lnTo>
                    <a:pt x="164013" y="0"/>
                  </a:lnTo>
                  <a:lnTo>
                    <a:pt x="141201" y="3337"/>
                  </a:lnTo>
                  <a:lnTo>
                    <a:pt x="125071" y="10610"/>
                  </a:lnTo>
                  <a:lnTo>
                    <a:pt x="92017" y="40262"/>
                  </a:lnTo>
                  <a:lnTo>
                    <a:pt x="85546" y="51844"/>
                  </a:lnTo>
                  <a:lnTo>
                    <a:pt x="73754" y="94394"/>
                  </a:lnTo>
                  <a:lnTo>
                    <a:pt x="73460" y="107322"/>
                  </a:lnTo>
                  <a:lnTo>
                    <a:pt x="76636" y="119682"/>
                  </a:lnTo>
                  <a:lnTo>
                    <a:pt x="84001" y="129144"/>
                  </a:lnTo>
                  <a:lnTo>
                    <a:pt x="95873" y="136657"/>
                  </a:lnTo>
                  <a:lnTo>
                    <a:pt x="124870" y="145472"/>
                  </a:lnTo>
                  <a:lnTo>
                    <a:pt x="159589" y="147533"/>
                  </a:lnTo>
                  <a:lnTo>
                    <a:pt x="214313" y="1408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457"/>
            <p:cNvSpPr/>
            <p:nvPr/>
          </p:nvSpPr>
          <p:spPr>
            <a:xfrm>
              <a:off x="7671307" y="1041325"/>
              <a:ext cx="488008" cy="223193"/>
            </a:xfrm>
            <a:custGeom>
              <a:avLst/>
              <a:gdLst/>
              <a:ahLst/>
              <a:cxnLst/>
              <a:rect l="0" t="0" r="0" b="0"/>
              <a:pathLst>
                <a:path w="488008" h="223193">
                  <a:moveTo>
                    <a:pt x="124310" y="74886"/>
                  </a:moveTo>
                  <a:lnTo>
                    <a:pt x="124310" y="70146"/>
                  </a:lnTo>
                  <a:lnTo>
                    <a:pt x="119019" y="65172"/>
                  </a:lnTo>
                  <a:lnTo>
                    <a:pt x="110052" y="60647"/>
                  </a:lnTo>
                  <a:lnTo>
                    <a:pt x="99453" y="58636"/>
                  </a:lnTo>
                  <a:lnTo>
                    <a:pt x="58068" y="64473"/>
                  </a:lnTo>
                  <a:lnTo>
                    <a:pt x="34458" y="73344"/>
                  </a:lnTo>
                  <a:lnTo>
                    <a:pt x="15887" y="88099"/>
                  </a:lnTo>
                  <a:lnTo>
                    <a:pt x="7331" y="99279"/>
                  </a:lnTo>
                  <a:lnTo>
                    <a:pt x="2866" y="110863"/>
                  </a:lnTo>
                  <a:lnTo>
                    <a:pt x="0" y="139209"/>
                  </a:lnTo>
                  <a:lnTo>
                    <a:pt x="4244" y="164721"/>
                  </a:lnTo>
                  <a:lnTo>
                    <a:pt x="9101" y="174344"/>
                  </a:lnTo>
                  <a:lnTo>
                    <a:pt x="20059" y="182407"/>
                  </a:lnTo>
                  <a:lnTo>
                    <a:pt x="33229" y="188434"/>
                  </a:lnTo>
                  <a:lnTo>
                    <a:pt x="36800" y="189280"/>
                  </a:lnTo>
                  <a:lnTo>
                    <a:pt x="41165" y="186867"/>
                  </a:lnTo>
                  <a:lnTo>
                    <a:pt x="78050" y="143332"/>
                  </a:lnTo>
                  <a:lnTo>
                    <a:pt x="102316" y="99463"/>
                  </a:lnTo>
                  <a:lnTo>
                    <a:pt x="105634" y="94072"/>
                  </a:lnTo>
                  <a:lnTo>
                    <a:pt x="101468" y="97879"/>
                  </a:lnTo>
                  <a:lnTo>
                    <a:pt x="92164" y="127457"/>
                  </a:lnTo>
                  <a:lnTo>
                    <a:pt x="89062" y="170163"/>
                  </a:lnTo>
                  <a:lnTo>
                    <a:pt x="93472" y="194287"/>
                  </a:lnTo>
                  <a:lnTo>
                    <a:pt x="105802" y="214003"/>
                  </a:lnTo>
                  <a:lnTo>
                    <a:pt x="119061" y="221052"/>
                  </a:lnTo>
                  <a:lnTo>
                    <a:pt x="132891" y="223192"/>
                  </a:lnTo>
                  <a:lnTo>
                    <a:pt x="142345" y="220836"/>
                  </a:lnTo>
                  <a:lnTo>
                    <a:pt x="175902" y="203118"/>
                  </a:lnTo>
                  <a:lnTo>
                    <a:pt x="214717" y="163430"/>
                  </a:lnTo>
                  <a:lnTo>
                    <a:pt x="235287" y="128315"/>
                  </a:lnTo>
                  <a:lnTo>
                    <a:pt x="252022" y="88536"/>
                  </a:lnTo>
                  <a:lnTo>
                    <a:pt x="257025" y="70453"/>
                  </a:lnTo>
                  <a:lnTo>
                    <a:pt x="258093" y="54250"/>
                  </a:lnTo>
                  <a:lnTo>
                    <a:pt x="257155" y="53191"/>
                  </a:lnTo>
                  <a:lnTo>
                    <a:pt x="255538" y="53478"/>
                  </a:lnTo>
                  <a:lnTo>
                    <a:pt x="253467" y="54661"/>
                  </a:lnTo>
                  <a:lnTo>
                    <a:pt x="252087" y="56441"/>
                  </a:lnTo>
                  <a:lnTo>
                    <a:pt x="250553" y="61066"/>
                  </a:lnTo>
                  <a:lnTo>
                    <a:pt x="250561" y="98651"/>
                  </a:lnTo>
                  <a:lnTo>
                    <a:pt x="256442" y="139442"/>
                  </a:lnTo>
                  <a:lnTo>
                    <a:pt x="262638" y="180683"/>
                  </a:lnTo>
                  <a:lnTo>
                    <a:pt x="267279" y="208379"/>
                  </a:lnTo>
                  <a:lnTo>
                    <a:pt x="269232" y="211506"/>
                  </a:lnTo>
                  <a:lnTo>
                    <a:pt x="274755" y="216525"/>
                  </a:lnTo>
                  <a:lnTo>
                    <a:pt x="275712" y="203173"/>
                  </a:lnTo>
                  <a:lnTo>
                    <a:pt x="270890" y="169018"/>
                  </a:lnTo>
                  <a:lnTo>
                    <a:pt x="274126" y="127582"/>
                  </a:lnTo>
                  <a:lnTo>
                    <a:pt x="278367" y="85405"/>
                  </a:lnTo>
                  <a:lnTo>
                    <a:pt x="293206" y="43670"/>
                  </a:lnTo>
                  <a:lnTo>
                    <a:pt x="304771" y="23193"/>
                  </a:lnTo>
                  <a:lnTo>
                    <a:pt x="316632" y="14539"/>
                  </a:lnTo>
                  <a:lnTo>
                    <a:pt x="339020" y="899"/>
                  </a:lnTo>
                  <a:lnTo>
                    <a:pt x="354343" y="0"/>
                  </a:lnTo>
                  <a:lnTo>
                    <a:pt x="396518" y="2767"/>
                  </a:lnTo>
                  <a:lnTo>
                    <a:pt x="421813" y="7987"/>
                  </a:lnTo>
                  <a:lnTo>
                    <a:pt x="454275" y="31906"/>
                  </a:lnTo>
                  <a:lnTo>
                    <a:pt x="478179" y="56768"/>
                  </a:lnTo>
                  <a:lnTo>
                    <a:pt x="486798" y="72164"/>
                  </a:lnTo>
                  <a:lnTo>
                    <a:pt x="488007" y="76047"/>
                  </a:lnTo>
                  <a:lnTo>
                    <a:pt x="486830" y="79629"/>
                  </a:lnTo>
                  <a:lnTo>
                    <a:pt x="480230" y="86254"/>
                  </a:lnTo>
                  <a:lnTo>
                    <a:pt x="468035" y="89860"/>
                  </a:lnTo>
                  <a:lnTo>
                    <a:pt x="431214" y="96916"/>
                  </a:lnTo>
                  <a:lnTo>
                    <a:pt x="414170" y="96914"/>
                  </a:lnTo>
                  <a:lnTo>
                    <a:pt x="397997" y="95590"/>
                  </a:lnTo>
                  <a:lnTo>
                    <a:pt x="360567" y="97533"/>
                  </a:lnTo>
                  <a:lnTo>
                    <a:pt x="321122" y="93166"/>
                  </a:lnTo>
                  <a:lnTo>
                    <a:pt x="310009" y="93924"/>
                  </a:lnTo>
                  <a:lnTo>
                    <a:pt x="301762" y="97569"/>
                  </a:lnTo>
                  <a:lnTo>
                    <a:pt x="300158" y="99930"/>
                  </a:lnTo>
                  <a:lnTo>
                    <a:pt x="300082" y="102496"/>
                  </a:lnTo>
                  <a:lnTo>
                    <a:pt x="307087" y="118484"/>
                  </a:lnTo>
                  <a:lnTo>
                    <a:pt x="331534" y="147705"/>
                  </a:lnTo>
                  <a:lnTo>
                    <a:pt x="350744" y="157757"/>
                  </a:lnTo>
                  <a:lnTo>
                    <a:pt x="377764" y="162914"/>
                  </a:lnTo>
                  <a:lnTo>
                    <a:pt x="427920" y="1731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458"/>
            <p:cNvSpPr/>
            <p:nvPr/>
          </p:nvSpPr>
          <p:spPr>
            <a:xfrm>
              <a:off x="8242102" y="1037909"/>
              <a:ext cx="98227" cy="209506"/>
            </a:xfrm>
            <a:custGeom>
              <a:avLst/>
              <a:gdLst/>
              <a:ahLst/>
              <a:cxnLst/>
              <a:rect l="0" t="0" r="0" b="0"/>
              <a:pathLst>
                <a:path w="98227" h="209506">
                  <a:moveTo>
                    <a:pt x="98226" y="15794"/>
                  </a:moveTo>
                  <a:lnTo>
                    <a:pt x="98226" y="11054"/>
                  </a:lnTo>
                  <a:lnTo>
                    <a:pt x="95580" y="6080"/>
                  </a:lnTo>
                  <a:lnTo>
                    <a:pt x="93485" y="3365"/>
                  </a:lnTo>
                  <a:lnTo>
                    <a:pt x="83220" y="348"/>
                  </a:lnTo>
                  <a:lnTo>
                    <a:pt x="69729" y="0"/>
                  </a:lnTo>
                  <a:lnTo>
                    <a:pt x="57119" y="3152"/>
                  </a:lnTo>
                  <a:lnTo>
                    <a:pt x="33846" y="19397"/>
                  </a:lnTo>
                  <a:lnTo>
                    <a:pt x="25625" y="26656"/>
                  </a:lnTo>
                  <a:lnTo>
                    <a:pt x="15420" y="45801"/>
                  </a:lnTo>
                  <a:lnTo>
                    <a:pt x="10852" y="70326"/>
                  </a:lnTo>
                  <a:lnTo>
                    <a:pt x="16438" y="105279"/>
                  </a:lnTo>
                  <a:lnTo>
                    <a:pt x="27096" y="135555"/>
                  </a:lnTo>
                  <a:lnTo>
                    <a:pt x="35810" y="156120"/>
                  </a:lnTo>
                  <a:lnTo>
                    <a:pt x="42902" y="184403"/>
                  </a:lnTo>
                  <a:lnTo>
                    <a:pt x="42492" y="187732"/>
                  </a:lnTo>
                  <a:lnTo>
                    <a:pt x="41226" y="189950"/>
                  </a:lnTo>
                  <a:lnTo>
                    <a:pt x="39390" y="191430"/>
                  </a:lnTo>
                  <a:lnTo>
                    <a:pt x="32066" y="202992"/>
                  </a:lnTo>
                  <a:lnTo>
                    <a:pt x="28322" y="206077"/>
                  </a:lnTo>
                  <a:lnTo>
                    <a:pt x="18871" y="209505"/>
                  </a:lnTo>
                  <a:lnTo>
                    <a:pt x="15558" y="209427"/>
                  </a:lnTo>
                  <a:lnTo>
                    <a:pt x="13348" y="208383"/>
                  </a:lnTo>
                  <a:lnTo>
                    <a:pt x="11875" y="206694"/>
                  </a:lnTo>
                  <a:lnTo>
                    <a:pt x="7592" y="204818"/>
                  </a:lnTo>
                  <a:lnTo>
                    <a:pt x="5061" y="204318"/>
                  </a:lnTo>
                  <a:lnTo>
                    <a:pt x="3374" y="204977"/>
                  </a:lnTo>
                  <a:lnTo>
                    <a:pt x="2249" y="206408"/>
                  </a:lnTo>
                  <a:lnTo>
                    <a:pt x="1499" y="208354"/>
                  </a:lnTo>
                  <a:lnTo>
                    <a:pt x="1000" y="207668"/>
                  </a:lnTo>
                  <a:lnTo>
                    <a:pt x="0" y="1943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 name="SMARTInkShape-Group83"/>
          <p:cNvGrpSpPr/>
          <p:nvPr/>
        </p:nvGrpSpPr>
        <p:grpSpPr>
          <a:xfrm>
            <a:off x="1126750" y="1080492"/>
            <a:ext cx="435946" cy="2107407"/>
            <a:chOff x="1126750" y="1080492"/>
            <a:chExt cx="435946" cy="2107407"/>
          </a:xfrm>
        </p:grpSpPr>
        <p:sp>
          <p:nvSpPr>
            <p:cNvPr id="89" name="SMARTInkShape-459"/>
            <p:cNvSpPr/>
            <p:nvPr/>
          </p:nvSpPr>
          <p:spPr>
            <a:xfrm>
              <a:off x="1178719" y="3152180"/>
              <a:ext cx="303610" cy="35719"/>
            </a:xfrm>
            <a:custGeom>
              <a:avLst/>
              <a:gdLst/>
              <a:ahLst/>
              <a:cxnLst/>
              <a:rect l="0" t="0" r="0" b="0"/>
              <a:pathLst>
                <a:path w="303610" h="35719">
                  <a:moveTo>
                    <a:pt x="0" y="35718"/>
                  </a:moveTo>
                  <a:lnTo>
                    <a:pt x="37286" y="35718"/>
                  </a:lnTo>
                  <a:lnTo>
                    <a:pt x="77884" y="29582"/>
                  </a:lnTo>
                  <a:lnTo>
                    <a:pt x="118241" y="24695"/>
                  </a:lnTo>
                  <a:lnTo>
                    <a:pt x="159396" y="19209"/>
                  </a:lnTo>
                  <a:lnTo>
                    <a:pt x="203318" y="17134"/>
                  </a:lnTo>
                  <a:lnTo>
                    <a:pt x="244919" y="10844"/>
                  </a:lnTo>
                  <a:lnTo>
                    <a:pt x="303609"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460"/>
            <p:cNvSpPr/>
            <p:nvPr/>
          </p:nvSpPr>
          <p:spPr>
            <a:xfrm>
              <a:off x="1205508" y="2777133"/>
              <a:ext cx="348259" cy="44649"/>
            </a:xfrm>
            <a:custGeom>
              <a:avLst/>
              <a:gdLst/>
              <a:ahLst/>
              <a:cxnLst/>
              <a:rect l="0" t="0" r="0" b="0"/>
              <a:pathLst>
                <a:path w="348259" h="44649">
                  <a:moveTo>
                    <a:pt x="0" y="44648"/>
                  </a:moveTo>
                  <a:lnTo>
                    <a:pt x="4740" y="39908"/>
                  </a:lnTo>
                  <a:lnTo>
                    <a:pt x="31473" y="29417"/>
                  </a:lnTo>
                  <a:lnTo>
                    <a:pt x="74531" y="20436"/>
                  </a:lnTo>
                  <a:lnTo>
                    <a:pt x="107080" y="18623"/>
                  </a:lnTo>
                  <a:lnTo>
                    <a:pt x="138872" y="17206"/>
                  </a:lnTo>
                  <a:lnTo>
                    <a:pt x="176153" y="13270"/>
                  </a:lnTo>
                  <a:lnTo>
                    <a:pt x="212487" y="10215"/>
                  </a:lnTo>
                  <a:lnTo>
                    <a:pt x="254782" y="9310"/>
                  </a:lnTo>
                  <a:lnTo>
                    <a:pt x="348258"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461"/>
            <p:cNvSpPr/>
            <p:nvPr/>
          </p:nvSpPr>
          <p:spPr>
            <a:xfrm>
              <a:off x="1126750" y="2348508"/>
              <a:ext cx="337720" cy="89298"/>
            </a:xfrm>
            <a:custGeom>
              <a:avLst/>
              <a:gdLst/>
              <a:ahLst/>
              <a:cxnLst/>
              <a:rect l="0" t="0" r="0" b="0"/>
              <a:pathLst>
                <a:path w="337720" h="89298">
                  <a:moveTo>
                    <a:pt x="16250" y="89297"/>
                  </a:moveTo>
                  <a:lnTo>
                    <a:pt x="11510" y="89297"/>
                  </a:lnTo>
                  <a:lnTo>
                    <a:pt x="6536" y="84005"/>
                  </a:lnTo>
                  <a:lnTo>
                    <a:pt x="2011" y="76031"/>
                  </a:lnTo>
                  <a:lnTo>
                    <a:pt x="0" y="69179"/>
                  </a:lnTo>
                  <a:lnTo>
                    <a:pt x="455" y="66955"/>
                  </a:lnTo>
                  <a:lnTo>
                    <a:pt x="1752" y="65473"/>
                  </a:lnTo>
                  <a:lnTo>
                    <a:pt x="8316" y="60740"/>
                  </a:lnTo>
                  <a:lnTo>
                    <a:pt x="10961" y="58353"/>
                  </a:lnTo>
                  <a:lnTo>
                    <a:pt x="54408" y="51561"/>
                  </a:lnTo>
                  <a:lnTo>
                    <a:pt x="90595" y="41273"/>
                  </a:lnTo>
                  <a:lnTo>
                    <a:pt x="124819" y="37364"/>
                  </a:lnTo>
                  <a:lnTo>
                    <a:pt x="168554" y="29907"/>
                  </a:lnTo>
                  <a:lnTo>
                    <a:pt x="207670" y="26721"/>
                  </a:lnTo>
                  <a:lnTo>
                    <a:pt x="244836" y="19934"/>
                  </a:lnTo>
                  <a:lnTo>
                    <a:pt x="285012" y="11397"/>
                  </a:lnTo>
                  <a:lnTo>
                    <a:pt x="337719"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462"/>
            <p:cNvSpPr/>
            <p:nvPr/>
          </p:nvSpPr>
          <p:spPr>
            <a:xfrm>
              <a:off x="1169789" y="1955602"/>
              <a:ext cx="383978" cy="62508"/>
            </a:xfrm>
            <a:custGeom>
              <a:avLst/>
              <a:gdLst/>
              <a:ahLst/>
              <a:cxnLst/>
              <a:rect l="0" t="0" r="0" b="0"/>
              <a:pathLst>
                <a:path w="383978" h="62508">
                  <a:moveTo>
                    <a:pt x="0" y="62507"/>
                  </a:moveTo>
                  <a:lnTo>
                    <a:pt x="9113" y="61515"/>
                  </a:lnTo>
                  <a:lnTo>
                    <a:pt x="45849" y="50078"/>
                  </a:lnTo>
                  <a:lnTo>
                    <a:pt x="82589" y="38592"/>
                  </a:lnTo>
                  <a:lnTo>
                    <a:pt x="119500" y="29735"/>
                  </a:lnTo>
                  <a:lnTo>
                    <a:pt x="159645" y="20499"/>
                  </a:lnTo>
                  <a:lnTo>
                    <a:pt x="195138" y="15995"/>
                  </a:lnTo>
                  <a:lnTo>
                    <a:pt x="235420" y="11023"/>
                  </a:lnTo>
                  <a:lnTo>
                    <a:pt x="274145" y="6904"/>
                  </a:lnTo>
                  <a:lnTo>
                    <a:pt x="312739" y="2045"/>
                  </a:lnTo>
                  <a:lnTo>
                    <a:pt x="383977"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463"/>
            <p:cNvSpPr/>
            <p:nvPr/>
          </p:nvSpPr>
          <p:spPr>
            <a:xfrm>
              <a:off x="1160859" y="1526977"/>
              <a:ext cx="401837" cy="80368"/>
            </a:xfrm>
            <a:custGeom>
              <a:avLst/>
              <a:gdLst/>
              <a:ahLst/>
              <a:cxnLst/>
              <a:rect l="0" t="0" r="0" b="0"/>
              <a:pathLst>
                <a:path w="401837" h="80368">
                  <a:moveTo>
                    <a:pt x="0" y="80367"/>
                  </a:moveTo>
                  <a:lnTo>
                    <a:pt x="4741" y="80367"/>
                  </a:lnTo>
                  <a:lnTo>
                    <a:pt x="9714" y="77721"/>
                  </a:lnTo>
                  <a:lnTo>
                    <a:pt x="31045" y="59991"/>
                  </a:lnTo>
                  <a:lnTo>
                    <a:pt x="73921" y="49682"/>
                  </a:lnTo>
                  <a:lnTo>
                    <a:pt x="114727" y="36659"/>
                  </a:lnTo>
                  <a:lnTo>
                    <a:pt x="148757" y="29713"/>
                  </a:lnTo>
                  <a:lnTo>
                    <a:pt x="191912" y="22915"/>
                  </a:lnTo>
                  <a:lnTo>
                    <a:pt x="225193" y="20106"/>
                  </a:lnTo>
                  <a:lnTo>
                    <a:pt x="269461" y="15879"/>
                  </a:lnTo>
                  <a:lnTo>
                    <a:pt x="306721" y="10988"/>
                  </a:lnTo>
                  <a:lnTo>
                    <a:pt x="349534" y="4596"/>
                  </a:lnTo>
                  <a:lnTo>
                    <a:pt x="401836"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464"/>
            <p:cNvSpPr/>
            <p:nvPr/>
          </p:nvSpPr>
          <p:spPr>
            <a:xfrm>
              <a:off x="1223367" y="1080492"/>
              <a:ext cx="196454" cy="107157"/>
            </a:xfrm>
            <a:custGeom>
              <a:avLst/>
              <a:gdLst/>
              <a:ahLst/>
              <a:cxnLst/>
              <a:rect l="0" t="0" r="0" b="0"/>
              <a:pathLst>
                <a:path w="196454" h="107157">
                  <a:moveTo>
                    <a:pt x="0" y="107156"/>
                  </a:moveTo>
                  <a:lnTo>
                    <a:pt x="0" y="99468"/>
                  </a:lnTo>
                  <a:lnTo>
                    <a:pt x="38584" y="75939"/>
                  </a:lnTo>
                  <a:lnTo>
                    <a:pt x="78875" y="53292"/>
                  </a:lnTo>
                  <a:lnTo>
                    <a:pt x="104509" y="39560"/>
                  </a:lnTo>
                  <a:lnTo>
                    <a:pt x="196453"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6" name="SMARTInkShape-465"/>
          <p:cNvSpPr/>
          <p:nvPr/>
        </p:nvSpPr>
        <p:spPr>
          <a:xfrm>
            <a:off x="1486126" y="1955604"/>
            <a:ext cx="571854" cy="1562694"/>
          </a:xfrm>
          <a:custGeom>
            <a:avLst/>
            <a:gdLst/>
            <a:ahLst/>
            <a:cxnLst/>
            <a:rect l="0" t="0" r="0" b="0"/>
            <a:pathLst>
              <a:path w="571854" h="1562694">
                <a:moveTo>
                  <a:pt x="22991" y="1562693"/>
                </a:moveTo>
                <a:lnTo>
                  <a:pt x="22991" y="1557952"/>
                </a:lnTo>
                <a:lnTo>
                  <a:pt x="6787" y="1536812"/>
                </a:lnTo>
                <a:lnTo>
                  <a:pt x="5277" y="1514702"/>
                </a:lnTo>
                <a:lnTo>
                  <a:pt x="4183" y="1501951"/>
                </a:lnTo>
                <a:lnTo>
                  <a:pt x="0" y="1480203"/>
                </a:lnTo>
                <a:lnTo>
                  <a:pt x="4260" y="1437397"/>
                </a:lnTo>
                <a:lnTo>
                  <a:pt x="4873" y="1401324"/>
                </a:lnTo>
                <a:lnTo>
                  <a:pt x="6073" y="1358949"/>
                </a:lnTo>
                <a:lnTo>
                  <a:pt x="12814" y="1317618"/>
                </a:lnTo>
                <a:lnTo>
                  <a:pt x="19952" y="1277959"/>
                </a:lnTo>
                <a:lnTo>
                  <a:pt x="25037" y="1239845"/>
                </a:lnTo>
                <a:lnTo>
                  <a:pt x="28861" y="1225728"/>
                </a:lnTo>
                <a:lnTo>
                  <a:pt x="32007" y="1190882"/>
                </a:lnTo>
                <a:lnTo>
                  <a:pt x="38810" y="1148341"/>
                </a:lnTo>
                <a:lnTo>
                  <a:pt x="45188" y="1110759"/>
                </a:lnTo>
                <a:lnTo>
                  <a:pt x="51821" y="1067511"/>
                </a:lnTo>
                <a:lnTo>
                  <a:pt x="62090" y="1023135"/>
                </a:lnTo>
                <a:lnTo>
                  <a:pt x="66543" y="988426"/>
                </a:lnTo>
                <a:lnTo>
                  <a:pt x="67423" y="945410"/>
                </a:lnTo>
                <a:lnTo>
                  <a:pt x="67597" y="908176"/>
                </a:lnTo>
                <a:lnTo>
                  <a:pt x="68623" y="865470"/>
                </a:lnTo>
                <a:lnTo>
                  <a:pt x="73774" y="821650"/>
                </a:lnTo>
                <a:lnTo>
                  <a:pt x="75741" y="787500"/>
                </a:lnTo>
                <a:lnTo>
                  <a:pt x="76406" y="746199"/>
                </a:lnTo>
                <a:lnTo>
                  <a:pt x="76521" y="714212"/>
                </a:lnTo>
                <a:lnTo>
                  <a:pt x="76555" y="674968"/>
                </a:lnTo>
                <a:lnTo>
                  <a:pt x="81307" y="635041"/>
                </a:lnTo>
                <a:lnTo>
                  <a:pt x="84671" y="598491"/>
                </a:lnTo>
                <a:lnTo>
                  <a:pt x="85335" y="559963"/>
                </a:lnTo>
                <a:lnTo>
                  <a:pt x="85467" y="523909"/>
                </a:lnTo>
                <a:lnTo>
                  <a:pt x="91629" y="482428"/>
                </a:lnTo>
                <a:lnTo>
                  <a:pt x="93599" y="441809"/>
                </a:lnTo>
                <a:lnTo>
                  <a:pt x="94183" y="400339"/>
                </a:lnTo>
                <a:lnTo>
                  <a:pt x="97026" y="356008"/>
                </a:lnTo>
                <a:lnTo>
                  <a:pt x="99552" y="335826"/>
                </a:lnTo>
                <a:lnTo>
                  <a:pt x="97380" y="316902"/>
                </a:lnTo>
                <a:lnTo>
                  <a:pt x="101883" y="282200"/>
                </a:lnTo>
                <a:lnTo>
                  <a:pt x="103067" y="242162"/>
                </a:lnTo>
                <a:lnTo>
                  <a:pt x="103301" y="200446"/>
                </a:lnTo>
                <a:lnTo>
                  <a:pt x="103351" y="159886"/>
                </a:lnTo>
                <a:lnTo>
                  <a:pt x="103358" y="116560"/>
                </a:lnTo>
                <a:lnTo>
                  <a:pt x="103358" y="75276"/>
                </a:lnTo>
                <a:lnTo>
                  <a:pt x="102366" y="59895"/>
                </a:lnTo>
                <a:lnTo>
                  <a:pt x="98618" y="52085"/>
                </a:lnTo>
                <a:lnTo>
                  <a:pt x="98214" y="48613"/>
                </a:lnTo>
                <a:lnTo>
                  <a:pt x="103356" y="9341"/>
                </a:lnTo>
                <a:lnTo>
                  <a:pt x="103358" y="13790"/>
                </a:lnTo>
                <a:lnTo>
                  <a:pt x="104350" y="15146"/>
                </a:lnTo>
                <a:lnTo>
                  <a:pt x="108099" y="16652"/>
                </a:lnTo>
                <a:lnTo>
                  <a:pt x="145245" y="17836"/>
                </a:lnTo>
                <a:lnTo>
                  <a:pt x="185532" y="17853"/>
                </a:lnTo>
                <a:lnTo>
                  <a:pt x="226967" y="13116"/>
                </a:lnTo>
                <a:lnTo>
                  <a:pt x="264807" y="9755"/>
                </a:lnTo>
                <a:lnTo>
                  <a:pt x="297928" y="8180"/>
                </a:lnTo>
                <a:lnTo>
                  <a:pt x="339384" y="1908"/>
                </a:lnTo>
                <a:lnTo>
                  <a:pt x="376751" y="375"/>
                </a:lnTo>
                <a:lnTo>
                  <a:pt x="415220" y="72"/>
                </a:lnTo>
                <a:lnTo>
                  <a:pt x="454128" y="12"/>
                </a:lnTo>
                <a:lnTo>
                  <a:pt x="492076" y="0"/>
                </a:lnTo>
                <a:lnTo>
                  <a:pt x="523990" y="2644"/>
                </a:lnTo>
                <a:lnTo>
                  <a:pt x="544829" y="9711"/>
                </a:lnTo>
                <a:lnTo>
                  <a:pt x="560759" y="20989"/>
                </a:lnTo>
                <a:lnTo>
                  <a:pt x="564616" y="32147"/>
                </a:lnTo>
                <a:lnTo>
                  <a:pt x="571853" y="73767"/>
                </a:lnTo>
                <a:lnTo>
                  <a:pt x="568067" y="113728"/>
                </a:lnTo>
                <a:lnTo>
                  <a:pt x="567810" y="147466"/>
                </a:lnTo>
                <a:lnTo>
                  <a:pt x="565088" y="186236"/>
                </a:lnTo>
                <a:lnTo>
                  <a:pt x="557998" y="222859"/>
                </a:lnTo>
                <a:lnTo>
                  <a:pt x="551454" y="266049"/>
                </a:lnTo>
                <a:lnTo>
                  <a:pt x="549169" y="309380"/>
                </a:lnTo>
                <a:lnTo>
                  <a:pt x="542838" y="352924"/>
                </a:lnTo>
                <a:lnTo>
                  <a:pt x="538837" y="396933"/>
                </a:lnTo>
                <a:lnTo>
                  <a:pt x="534014" y="439738"/>
                </a:lnTo>
                <a:lnTo>
                  <a:pt x="529939" y="476564"/>
                </a:lnTo>
                <a:lnTo>
                  <a:pt x="525122" y="505493"/>
                </a:lnTo>
                <a:lnTo>
                  <a:pt x="519673" y="538193"/>
                </a:lnTo>
                <a:lnTo>
                  <a:pt x="515768" y="575851"/>
                </a:lnTo>
                <a:lnTo>
                  <a:pt x="514611" y="615341"/>
                </a:lnTo>
                <a:lnTo>
                  <a:pt x="509528" y="648981"/>
                </a:lnTo>
                <a:lnTo>
                  <a:pt x="506478" y="692020"/>
                </a:lnTo>
                <a:lnTo>
                  <a:pt x="503119" y="722628"/>
                </a:lnTo>
                <a:lnTo>
                  <a:pt x="499311" y="753760"/>
                </a:lnTo>
                <a:lnTo>
                  <a:pt x="497619" y="787441"/>
                </a:lnTo>
                <a:lnTo>
                  <a:pt x="496666" y="825650"/>
                </a:lnTo>
                <a:lnTo>
                  <a:pt x="491643" y="865304"/>
                </a:lnTo>
                <a:lnTo>
                  <a:pt x="489250" y="896547"/>
                </a:lnTo>
                <a:lnTo>
                  <a:pt x="487902" y="937022"/>
                </a:lnTo>
                <a:lnTo>
                  <a:pt x="487447" y="973216"/>
                </a:lnTo>
                <a:lnTo>
                  <a:pt x="481220" y="1010021"/>
                </a:lnTo>
                <a:lnTo>
                  <a:pt x="479239" y="1043956"/>
                </a:lnTo>
                <a:lnTo>
                  <a:pt x="478652" y="1084989"/>
                </a:lnTo>
                <a:lnTo>
                  <a:pt x="478479" y="1128566"/>
                </a:lnTo>
                <a:lnTo>
                  <a:pt x="477435" y="1171905"/>
                </a:lnTo>
                <a:lnTo>
                  <a:pt x="472275" y="1208338"/>
                </a:lnTo>
                <a:lnTo>
                  <a:pt x="470028" y="1244723"/>
                </a:lnTo>
                <a:lnTo>
                  <a:pt x="469585" y="1284800"/>
                </a:lnTo>
                <a:lnTo>
                  <a:pt x="468505" y="1323364"/>
                </a:lnTo>
                <a:lnTo>
                  <a:pt x="463345" y="1360591"/>
                </a:lnTo>
                <a:lnTo>
                  <a:pt x="461099" y="1403489"/>
                </a:lnTo>
                <a:lnTo>
                  <a:pt x="460655" y="1440405"/>
                </a:lnTo>
                <a:lnTo>
                  <a:pt x="461560" y="1472943"/>
                </a:lnTo>
                <a:lnTo>
                  <a:pt x="465697" y="1492224"/>
                </a:lnTo>
                <a:lnTo>
                  <a:pt x="461420" y="1516175"/>
                </a:lnTo>
                <a:lnTo>
                  <a:pt x="463580" y="1524820"/>
                </a:lnTo>
                <a:lnTo>
                  <a:pt x="466856" y="1531970"/>
                </a:lnTo>
                <a:lnTo>
                  <a:pt x="469476" y="154483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0" name="SMARTInkShape-Group85"/>
          <p:cNvGrpSpPr/>
          <p:nvPr/>
        </p:nvGrpSpPr>
        <p:grpSpPr>
          <a:xfrm>
            <a:off x="1419820" y="3528836"/>
            <a:ext cx="294681" cy="221634"/>
            <a:chOff x="1419820" y="3528836"/>
            <a:chExt cx="294681" cy="221634"/>
          </a:xfrm>
        </p:grpSpPr>
        <p:sp>
          <p:nvSpPr>
            <p:cNvPr id="97" name="SMARTInkShape-466"/>
            <p:cNvSpPr/>
            <p:nvPr/>
          </p:nvSpPr>
          <p:spPr>
            <a:xfrm>
              <a:off x="1500188" y="3528836"/>
              <a:ext cx="214313" cy="69829"/>
            </a:xfrm>
            <a:custGeom>
              <a:avLst/>
              <a:gdLst/>
              <a:ahLst/>
              <a:cxnLst/>
              <a:rect l="0" t="0" r="0" b="0"/>
              <a:pathLst>
                <a:path w="214313" h="69829">
                  <a:moveTo>
                    <a:pt x="214312" y="16250"/>
                  </a:moveTo>
                  <a:lnTo>
                    <a:pt x="214312" y="0"/>
                  </a:lnTo>
                  <a:lnTo>
                    <a:pt x="213320" y="456"/>
                  </a:lnTo>
                  <a:lnTo>
                    <a:pt x="207183" y="4845"/>
                  </a:lnTo>
                  <a:lnTo>
                    <a:pt x="170001" y="19377"/>
                  </a:lnTo>
                  <a:lnTo>
                    <a:pt x="134011" y="26679"/>
                  </a:lnTo>
                  <a:lnTo>
                    <a:pt x="95442" y="39268"/>
                  </a:lnTo>
                  <a:lnTo>
                    <a:pt x="70612" y="43906"/>
                  </a:lnTo>
                  <a:lnTo>
                    <a:pt x="31052" y="60137"/>
                  </a:lnTo>
                  <a:lnTo>
                    <a:pt x="7494" y="68356"/>
                  </a:lnTo>
                  <a:lnTo>
                    <a:pt x="0" y="6982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467"/>
            <p:cNvSpPr/>
            <p:nvPr/>
          </p:nvSpPr>
          <p:spPr>
            <a:xfrm>
              <a:off x="1598676" y="3571875"/>
              <a:ext cx="17598" cy="125017"/>
            </a:xfrm>
            <a:custGeom>
              <a:avLst/>
              <a:gdLst/>
              <a:ahLst/>
              <a:cxnLst/>
              <a:rect l="0" t="0" r="0" b="0"/>
              <a:pathLst>
                <a:path w="17598" h="125017">
                  <a:moveTo>
                    <a:pt x="17597" y="0"/>
                  </a:moveTo>
                  <a:lnTo>
                    <a:pt x="9036" y="8562"/>
                  </a:lnTo>
                  <a:lnTo>
                    <a:pt x="8677" y="22223"/>
                  </a:lnTo>
                  <a:lnTo>
                    <a:pt x="6026" y="27405"/>
                  </a:lnTo>
                  <a:lnTo>
                    <a:pt x="2533" y="33016"/>
                  </a:lnTo>
                  <a:lnTo>
                    <a:pt x="290" y="44703"/>
                  </a:lnTo>
                  <a:lnTo>
                    <a:pt x="106" y="47661"/>
                  </a:lnTo>
                  <a:lnTo>
                    <a:pt x="4955" y="66667"/>
                  </a:lnTo>
                  <a:lnTo>
                    <a:pt x="0" y="100727"/>
                  </a:lnTo>
                  <a:lnTo>
                    <a:pt x="2500" y="106945"/>
                  </a:lnTo>
                  <a:lnTo>
                    <a:pt x="5927" y="113015"/>
                  </a:lnTo>
                  <a:lnTo>
                    <a:pt x="8668" y="12501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468"/>
            <p:cNvSpPr/>
            <p:nvPr/>
          </p:nvSpPr>
          <p:spPr>
            <a:xfrm>
              <a:off x="1419820" y="3670102"/>
              <a:ext cx="285751" cy="80368"/>
            </a:xfrm>
            <a:custGeom>
              <a:avLst/>
              <a:gdLst/>
              <a:ahLst/>
              <a:cxnLst/>
              <a:rect l="0" t="0" r="0" b="0"/>
              <a:pathLst>
                <a:path w="285751" h="80368">
                  <a:moveTo>
                    <a:pt x="285750" y="0"/>
                  </a:moveTo>
                  <a:lnTo>
                    <a:pt x="281010" y="0"/>
                  </a:lnTo>
                  <a:lnTo>
                    <a:pt x="245586" y="16781"/>
                  </a:lnTo>
                  <a:lnTo>
                    <a:pt x="201528" y="29552"/>
                  </a:lnTo>
                  <a:lnTo>
                    <a:pt x="166428" y="38632"/>
                  </a:lnTo>
                  <a:lnTo>
                    <a:pt x="131285" y="49597"/>
                  </a:lnTo>
                  <a:lnTo>
                    <a:pt x="90829" y="55437"/>
                  </a:lnTo>
                  <a:lnTo>
                    <a:pt x="68254" y="63058"/>
                  </a:lnTo>
                  <a:lnTo>
                    <a:pt x="63362" y="65851"/>
                  </a:lnTo>
                  <a:lnTo>
                    <a:pt x="18943" y="70947"/>
                  </a:lnTo>
                  <a:lnTo>
                    <a:pt x="2121" y="71394"/>
                  </a:lnTo>
                  <a:lnTo>
                    <a:pt x="1414" y="70416"/>
                  </a:lnTo>
                  <a:lnTo>
                    <a:pt x="0" y="8036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 name="SMARTInkShape-Group86"/>
          <p:cNvGrpSpPr/>
          <p:nvPr/>
        </p:nvGrpSpPr>
        <p:grpSpPr>
          <a:xfrm>
            <a:off x="1539691" y="1687711"/>
            <a:ext cx="414638" cy="272309"/>
            <a:chOff x="1539691" y="1687711"/>
            <a:chExt cx="414638" cy="272309"/>
          </a:xfrm>
        </p:grpSpPr>
        <p:sp>
          <p:nvSpPr>
            <p:cNvPr id="101" name="SMARTInkShape-469"/>
            <p:cNvSpPr/>
            <p:nvPr/>
          </p:nvSpPr>
          <p:spPr>
            <a:xfrm>
              <a:off x="1539691" y="1768078"/>
              <a:ext cx="183740" cy="80122"/>
            </a:xfrm>
            <a:custGeom>
              <a:avLst/>
              <a:gdLst/>
              <a:ahLst/>
              <a:cxnLst/>
              <a:rect l="0" t="0" r="0" b="0"/>
              <a:pathLst>
                <a:path w="183740" h="80122">
                  <a:moveTo>
                    <a:pt x="14075" y="0"/>
                  </a:moveTo>
                  <a:lnTo>
                    <a:pt x="5513" y="0"/>
                  </a:lnTo>
                  <a:lnTo>
                    <a:pt x="5149" y="43640"/>
                  </a:lnTo>
                  <a:lnTo>
                    <a:pt x="5146" y="58781"/>
                  </a:lnTo>
                  <a:lnTo>
                    <a:pt x="0" y="74045"/>
                  </a:lnTo>
                  <a:lnTo>
                    <a:pt x="723" y="76153"/>
                  </a:lnTo>
                  <a:lnTo>
                    <a:pt x="2197" y="77558"/>
                  </a:lnTo>
                  <a:lnTo>
                    <a:pt x="6481" y="79119"/>
                  </a:lnTo>
                  <a:lnTo>
                    <a:pt x="22056" y="80121"/>
                  </a:lnTo>
                  <a:lnTo>
                    <a:pt x="64776" y="72251"/>
                  </a:lnTo>
                  <a:lnTo>
                    <a:pt x="104169" y="66804"/>
                  </a:lnTo>
                  <a:lnTo>
                    <a:pt x="148370" y="60030"/>
                  </a:lnTo>
                  <a:lnTo>
                    <a:pt x="183739" y="4464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470"/>
            <p:cNvSpPr/>
            <p:nvPr/>
          </p:nvSpPr>
          <p:spPr>
            <a:xfrm>
              <a:off x="1706812" y="1687711"/>
              <a:ext cx="25548" cy="223243"/>
            </a:xfrm>
            <a:custGeom>
              <a:avLst/>
              <a:gdLst/>
              <a:ahLst/>
              <a:cxnLst/>
              <a:rect l="0" t="0" r="0" b="0"/>
              <a:pathLst>
                <a:path w="25548" h="223243">
                  <a:moveTo>
                    <a:pt x="7688" y="0"/>
                  </a:moveTo>
                  <a:lnTo>
                    <a:pt x="0" y="0"/>
                  </a:lnTo>
                  <a:lnTo>
                    <a:pt x="5990" y="36209"/>
                  </a:lnTo>
                  <a:lnTo>
                    <a:pt x="7353" y="76275"/>
                  </a:lnTo>
                  <a:lnTo>
                    <a:pt x="14712" y="120055"/>
                  </a:lnTo>
                  <a:lnTo>
                    <a:pt x="16241" y="159755"/>
                  </a:lnTo>
                  <a:lnTo>
                    <a:pt x="16585" y="201798"/>
                  </a:lnTo>
                  <a:lnTo>
                    <a:pt x="25547" y="22324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471"/>
            <p:cNvSpPr/>
            <p:nvPr/>
          </p:nvSpPr>
          <p:spPr>
            <a:xfrm>
              <a:off x="1821925" y="1728042"/>
              <a:ext cx="132404" cy="231978"/>
            </a:xfrm>
            <a:custGeom>
              <a:avLst/>
              <a:gdLst/>
              <a:ahLst/>
              <a:cxnLst/>
              <a:rect l="0" t="0" r="0" b="0"/>
              <a:pathLst>
                <a:path w="132404" h="231978">
                  <a:moveTo>
                    <a:pt x="124747" y="13247"/>
                  </a:moveTo>
                  <a:lnTo>
                    <a:pt x="116626" y="6118"/>
                  </a:lnTo>
                  <a:lnTo>
                    <a:pt x="107578" y="818"/>
                  </a:lnTo>
                  <a:lnTo>
                    <a:pt x="102387" y="0"/>
                  </a:lnTo>
                  <a:lnTo>
                    <a:pt x="61921" y="5792"/>
                  </a:lnTo>
                  <a:lnTo>
                    <a:pt x="30906" y="22461"/>
                  </a:lnTo>
                  <a:lnTo>
                    <a:pt x="2791" y="54611"/>
                  </a:lnTo>
                  <a:lnTo>
                    <a:pt x="638" y="66403"/>
                  </a:lnTo>
                  <a:lnTo>
                    <a:pt x="0" y="82465"/>
                  </a:lnTo>
                  <a:lnTo>
                    <a:pt x="2497" y="91305"/>
                  </a:lnTo>
                  <a:lnTo>
                    <a:pt x="4551" y="95051"/>
                  </a:lnTo>
                  <a:lnTo>
                    <a:pt x="16924" y="105064"/>
                  </a:lnTo>
                  <a:lnTo>
                    <a:pt x="56174" y="110629"/>
                  </a:lnTo>
                  <a:lnTo>
                    <a:pt x="66489" y="110106"/>
                  </a:lnTo>
                  <a:lnTo>
                    <a:pt x="77688" y="106567"/>
                  </a:lnTo>
                  <a:lnTo>
                    <a:pt x="95149" y="94255"/>
                  </a:lnTo>
                  <a:lnTo>
                    <a:pt x="101670" y="86292"/>
                  </a:lnTo>
                  <a:lnTo>
                    <a:pt x="115682" y="58168"/>
                  </a:lnTo>
                  <a:lnTo>
                    <a:pt x="120517" y="62717"/>
                  </a:lnTo>
                  <a:lnTo>
                    <a:pt x="122867" y="70291"/>
                  </a:lnTo>
                  <a:lnTo>
                    <a:pt x="127228" y="112562"/>
                  </a:lnTo>
                  <a:lnTo>
                    <a:pt x="132403" y="147407"/>
                  </a:lnTo>
                  <a:lnTo>
                    <a:pt x="126441" y="189223"/>
                  </a:lnTo>
                  <a:lnTo>
                    <a:pt x="125876" y="196049"/>
                  </a:lnTo>
                  <a:lnTo>
                    <a:pt x="119957" y="208924"/>
                  </a:lnTo>
                  <a:lnTo>
                    <a:pt x="109469" y="223879"/>
                  </a:lnTo>
                  <a:lnTo>
                    <a:pt x="102743" y="225923"/>
                  </a:lnTo>
                  <a:lnTo>
                    <a:pt x="87800" y="229721"/>
                  </a:lnTo>
                  <a:lnTo>
                    <a:pt x="82256" y="231977"/>
                  </a:lnTo>
                  <a:lnTo>
                    <a:pt x="70805" y="231838"/>
                  </a:lnTo>
                  <a:lnTo>
                    <a:pt x="60093" y="228469"/>
                  </a:lnTo>
                  <a:lnTo>
                    <a:pt x="45132" y="218221"/>
                  </a:lnTo>
                  <a:lnTo>
                    <a:pt x="41904" y="215381"/>
                  </a:lnTo>
                  <a:lnTo>
                    <a:pt x="35450" y="19184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SMARTInkShape-Group87"/>
          <p:cNvGrpSpPr/>
          <p:nvPr/>
        </p:nvGrpSpPr>
        <p:grpSpPr>
          <a:xfrm>
            <a:off x="2089547" y="848320"/>
            <a:ext cx="651868" cy="2598540"/>
            <a:chOff x="2089547" y="848320"/>
            <a:chExt cx="651868" cy="2598540"/>
          </a:xfrm>
        </p:grpSpPr>
        <p:sp>
          <p:nvSpPr>
            <p:cNvPr id="105" name="SMARTInkShape-472"/>
            <p:cNvSpPr/>
            <p:nvPr/>
          </p:nvSpPr>
          <p:spPr>
            <a:xfrm>
              <a:off x="2089547" y="1071563"/>
              <a:ext cx="651868" cy="2375297"/>
            </a:xfrm>
            <a:custGeom>
              <a:avLst/>
              <a:gdLst/>
              <a:ahLst/>
              <a:cxnLst/>
              <a:rect l="0" t="0" r="0" b="0"/>
              <a:pathLst>
                <a:path w="651868" h="2375297">
                  <a:moveTo>
                    <a:pt x="0" y="2375296"/>
                  </a:moveTo>
                  <a:lnTo>
                    <a:pt x="0" y="2331187"/>
                  </a:lnTo>
                  <a:lnTo>
                    <a:pt x="6137" y="2294044"/>
                  </a:lnTo>
                  <a:lnTo>
                    <a:pt x="11024" y="2252164"/>
                  </a:lnTo>
                  <a:lnTo>
                    <a:pt x="21249" y="2210193"/>
                  </a:lnTo>
                  <a:lnTo>
                    <a:pt x="26687" y="2170815"/>
                  </a:lnTo>
                  <a:lnTo>
                    <a:pt x="39074" y="2130124"/>
                  </a:lnTo>
                  <a:lnTo>
                    <a:pt x="49684" y="2096680"/>
                  </a:lnTo>
                  <a:lnTo>
                    <a:pt x="55455" y="2058177"/>
                  </a:lnTo>
                  <a:lnTo>
                    <a:pt x="65855" y="2021393"/>
                  </a:lnTo>
                  <a:lnTo>
                    <a:pt x="73348" y="1978315"/>
                  </a:lnTo>
                  <a:lnTo>
                    <a:pt x="78981" y="1933960"/>
                  </a:lnTo>
                  <a:lnTo>
                    <a:pt x="86230" y="1899255"/>
                  </a:lnTo>
                  <a:lnTo>
                    <a:pt x="91337" y="1858885"/>
                  </a:lnTo>
                  <a:lnTo>
                    <a:pt x="96866" y="1817214"/>
                  </a:lnTo>
                  <a:lnTo>
                    <a:pt x="97823" y="1782526"/>
                  </a:lnTo>
                  <a:lnTo>
                    <a:pt x="104284" y="1741387"/>
                  </a:lnTo>
                  <a:lnTo>
                    <a:pt x="107297" y="1706702"/>
                  </a:lnTo>
                  <a:lnTo>
                    <a:pt x="113041" y="1668422"/>
                  </a:lnTo>
                  <a:lnTo>
                    <a:pt x="115484" y="1628264"/>
                  </a:lnTo>
                  <a:lnTo>
                    <a:pt x="118553" y="1587745"/>
                  </a:lnTo>
                  <a:lnTo>
                    <a:pt x="123739" y="1543830"/>
                  </a:lnTo>
                  <a:lnTo>
                    <a:pt x="129378" y="1508268"/>
                  </a:lnTo>
                  <a:lnTo>
                    <a:pt x="132592" y="1466312"/>
                  </a:lnTo>
                  <a:lnTo>
                    <a:pt x="134670" y="1428085"/>
                  </a:lnTo>
                  <a:lnTo>
                    <a:pt x="140960" y="1387607"/>
                  </a:lnTo>
                  <a:lnTo>
                    <a:pt x="144953" y="1346776"/>
                  </a:lnTo>
                  <a:lnTo>
                    <a:pt x="149775" y="1303258"/>
                  </a:lnTo>
                  <a:lnTo>
                    <a:pt x="151203" y="1264236"/>
                  </a:lnTo>
                  <a:lnTo>
                    <a:pt x="151626" y="1228531"/>
                  </a:lnTo>
                  <a:lnTo>
                    <a:pt x="151752" y="1186532"/>
                  </a:lnTo>
                  <a:lnTo>
                    <a:pt x="154435" y="1147961"/>
                  </a:lnTo>
                  <a:lnTo>
                    <a:pt x="159490" y="1103520"/>
                  </a:lnTo>
                  <a:lnTo>
                    <a:pt x="160365" y="1058872"/>
                  </a:lnTo>
                  <a:lnTo>
                    <a:pt x="160625" y="1022161"/>
                  </a:lnTo>
                  <a:lnTo>
                    <a:pt x="160702" y="987692"/>
                  </a:lnTo>
                  <a:lnTo>
                    <a:pt x="160725" y="952344"/>
                  </a:lnTo>
                  <a:lnTo>
                    <a:pt x="160732" y="911994"/>
                  </a:lnTo>
                  <a:lnTo>
                    <a:pt x="160733" y="868619"/>
                  </a:lnTo>
                  <a:lnTo>
                    <a:pt x="160734" y="836506"/>
                  </a:lnTo>
                  <a:lnTo>
                    <a:pt x="160734" y="795541"/>
                  </a:lnTo>
                  <a:lnTo>
                    <a:pt x="158088" y="760252"/>
                  </a:lnTo>
                  <a:lnTo>
                    <a:pt x="153666" y="722676"/>
                  </a:lnTo>
                  <a:lnTo>
                    <a:pt x="152356" y="688392"/>
                  </a:lnTo>
                  <a:lnTo>
                    <a:pt x="152050" y="657186"/>
                  </a:lnTo>
                  <a:lnTo>
                    <a:pt x="151913" y="623473"/>
                  </a:lnTo>
                  <a:lnTo>
                    <a:pt x="150834" y="578863"/>
                  </a:lnTo>
                  <a:lnTo>
                    <a:pt x="145674" y="539506"/>
                  </a:lnTo>
                  <a:lnTo>
                    <a:pt x="143704" y="498410"/>
                  </a:lnTo>
                  <a:lnTo>
                    <a:pt x="142128" y="464515"/>
                  </a:lnTo>
                  <a:lnTo>
                    <a:pt x="136811" y="424927"/>
                  </a:lnTo>
                  <a:lnTo>
                    <a:pt x="134794" y="388613"/>
                  </a:lnTo>
                  <a:lnTo>
                    <a:pt x="131467" y="346527"/>
                  </a:lnTo>
                  <a:lnTo>
                    <a:pt x="126927" y="312026"/>
                  </a:lnTo>
                  <a:lnTo>
                    <a:pt x="120653" y="269553"/>
                  </a:lnTo>
                  <a:lnTo>
                    <a:pt x="112698" y="227372"/>
                  </a:lnTo>
                  <a:lnTo>
                    <a:pt x="108798" y="191393"/>
                  </a:lnTo>
                  <a:lnTo>
                    <a:pt x="95207" y="153561"/>
                  </a:lnTo>
                  <a:lnTo>
                    <a:pt x="88823" y="112532"/>
                  </a:lnTo>
                  <a:lnTo>
                    <a:pt x="80248" y="70317"/>
                  </a:lnTo>
                  <a:lnTo>
                    <a:pt x="64151" y="26483"/>
                  </a:lnTo>
                  <a:lnTo>
                    <a:pt x="62550" y="1833"/>
                  </a:lnTo>
                  <a:lnTo>
                    <a:pt x="63528" y="1222"/>
                  </a:lnTo>
                  <a:lnTo>
                    <a:pt x="74940" y="160"/>
                  </a:lnTo>
                  <a:lnTo>
                    <a:pt x="118507" y="21"/>
                  </a:lnTo>
                  <a:lnTo>
                    <a:pt x="152522" y="6"/>
                  </a:lnTo>
                  <a:lnTo>
                    <a:pt x="190382" y="1"/>
                  </a:lnTo>
                  <a:lnTo>
                    <a:pt x="233398" y="0"/>
                  </a:lnTo>
                  <a:lnTo>
                    <a:pt x="276254" y="0"/>
                  </a:lnTo>
                  <a:lnTo>
                    <a:pt x="314135" y="0"/>
                  </a:lnTo>
                  <a:lnTo>
                    <a:pt x="354159" y="0"/>
                  </a:lnTo>
                  <a:lnTo>
                    <a:pt x="392009" y="0"/>
                  </a:lnTo>
                  <a:lnTo>
                    <a:pt x="423067" y="2645"/>
                  </a:lnTo>
                  <a:lnTo>
                    <a:pt x="464788" y="9094"/>
                  </a:lnTo>
                  <a:lnTo>
                    <a:pt x="489280" y="15813"/>
                  </a:lnTo>
                  <a:lnTo>
                    <a:pt x="531601" y="35773"/>
                  </a:lnTo>
                  <a:lnTo>
                    <a:pt x="557242" y="53585"/>
                  </a:lnTo>
                  <a:lnTo>
                    <a:pt x="581724" y="93291"/>
                  </a:lnTo>
                  <a:lnTo>
                    <a:pt x="593988" y="130949"/>
                  </a:lnTo>
                  <a:lnTo>
                    <a:pt x="602463" y="175381"/>
                  </a:lnTo>
                  <a:lnTo>
                    <a:pt x="605809" y="213912"/>
                  </a:lnTo>
                  <a:lnTo>
                    <a:pt x="607933" y="253957"/>
                  </a:lnTo>
                  <a:lnTo>
                    <a:pt x="612281" y="298488"/>
                  </a:lnTo>
                  <a:lnTo>
                    <a:pt x="610130" y="332091"/>
                  </a:lnTo>
                  <a:lnTo>
                    <a:pt x="607794" y="375638"/>
                  </a:lnTo>
                  <a:lnTo>
                    <a:pt x="607389" y="410830"/>
                  </a:lnTo>
                  <a:lnTo>
                    <a:pt x="607295" y="441552"/>
                  </a:lnTo>
                  <a:lnTo>
                    <a:pt x="607241" y="482836"/>
                  </a:lnTo>
                  <a:lnTo>
                    <a:pt x="607223" y="526204"/>
                  </a:lnTo>
                  <a:lnTo>
                    <a:pt x="607220" y="561276"/>
                  </a:lnTo>
                  <a:lnTo>
                    <a:pt x="607219" y="600661"/>
                  </a:lnTo>
                  <a:lnTo>
                    <a:pt x="607219" y="644287"/>
                  </a:lnTo>
                  <a:lnTo>
                    <a:pt x="607219" y="679056"/>
                  </a:lnTo>
                  <a:lnTo>
                    <a:pt x="607219" y="714493"/>
                  </a:lnTo>
                  <a:lnTo>
                    <a:pt x="607219" y="750129"/>
                  </a:lnTo>
                  <a:lnTo>
                    <a:pt x="607219" y="788468"/>
                  </a:lnTo>
                  <a:lnTo>
                    <a:pt x="607219" y="828602"/>
                  </a:lnTo>
                  <a:lnTo>
                    <a:pt x="607219" y="868274"/>
                  </a:lnTo>
                  <a:lnTo>
                    <a:pt x="607219" y="908803"/>
                  </a:lnTo>
                  <a:lnTo>
                    <a:pt x="607219" y="945946"/>
                  </a:lnTo>
                  <a:lnTo>
                    <a:pt x="607219" y="982087"/>
                  </a:lnTo>
                  <a:lnTo>
                    <a:pt x="607219" y="1020577"/>
                  </a:lnTo>
                  <a:lnTo>
                    <a:pt x="607219" y="1060755"/>
                  </a:lnTo>
                  <a:lnTo>
                    <a:pt x="607219" y="1100441"/>
                  </a:lnTo>
                  <a:lnTo>
                    <a:pt x="607219" y="1140973"/>
                  </a:lnTo>
                  <a:lnTo>
                    <a:pt x="607219" y="1180764"/>
                  </a:lnTo>
                  <a:lnTo>
                    <a:pt x="607219" y="1221327"/>
                  </a:lnTo>
                  <a:lnTo>
                    <a:pt x="607219" y="1261127"/>
                  </a:lnTo>
                  <a:lnTo>
                    <a:pt x="607219" y="1301693"/>
                  </a:lnTo>
                  <a:lnTo>
                    <a:pt x="607219" y="1341494"/>
                  </a:lnTo>
                  <a:lnTo>
                    <a:pt x="607219" y="1382060"/>
                  </a:lnTo>
                  <a:lnTo>
                    <a:pt x="607219" y="1419215"/>
                  </a:lnTo>
                  <a:lnTo>
                    <a:pt x="607219" y="1458005"/>
                  </a:lnTo>
                  <a:lnTo>
                    <a:pt x="607219" y="1498272"/>
                  </a:lnTo>
                  <a:lnTo>
                    <a:pt x="604573" y="1535338"/>
                  </a:lnTo>
                  <a:lnTo>
                    <a:pt x="602074" y="1559466"/>
                  </a:lnTo>
                  <a:lnTo>
                    <a:pt x="605253" y="1595362"/>
                  </a:lnTo>
                  <a:lnTo>
                    <a:pt x="606636" y="1631134"/>
                  </a:lnTo>
                  <a:lnTo>
                    <a:pt x="607046" y="1666868"/>
                  </a:lnTo>
                  <a:lnTo>
                    <a:pt x="607167" y="1702591"/>
                  </a:lnTo>
                  <a:lnTo>
                    <a:pt x="607204" y="1738311"/>
                  </a:lnTo>
                  <a:lnTo>
                    <a:pt x="607214" y="1777007"/>
                  </a:lnTo>
                  <a:lnTo>
                    <a:pt x="607217" y="1812064"/>
                  </a:lnTo>
                  <a:lnTo>
                    <a:pt x="611958" y="1851887"/>
                  </a:lnTo>
                  <a:lnTo>
                    <a:pt x="614286" y="1883378"/>
                  </a:lnTo>
                  <a:lnTo>
                    <a:pt x="616313" y="1916557"/>
                  </a:lnTo>
                  <a:lnTo>
                    <a:pt x="622040" y="1953954"/>
                  </a:lnTo>
                  <a:lnTo>
                    <a:pt x="625170" y="1993588"/>
                  </a:lnTo>
                  <a:lnTo>
                    <a:pt x="630948" y="2027049"/>
                  </a:lnTo>
                  <a:lnTo>
                    <a:pt x="633101" y="2068493"/>
                  </a:lnTo>
                  <a:lnTo>
                    <a:pt x="633605" y="2101025"/>
                  </a:lnTo>
                  <a:lnTo>
                    <a:pt x="638629" y="2143329"/>
                  </a:lnTo>
                  <a:lnTo>
                    <a:pt x="642086" y="2181897"/>
                  </a:lnTo>
                  <a:lnTo>
                    <a:pt x="642685" y="2218223"/>
                  </a:lnTo>
                  <a:lnTo>
                    <a:pt x="645533" y="2258169"/>
                  </a:lnTo>
                  <a:lnTo>
                    <a:pt x="651033" y="2296593"/>
                  </a:lnTo>
                  <a:lnTo>
                    <a:pt x="651867" y="233064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473"/>
            <p:cNvSpPr/>
            <p:nvPr/>
          </p:nvSpPr>
          <p:spPr>
            <a:xfrm>
              <a:off x="2099043" y="848320"/>
              <a:ext cx="169943" cy="214314"/>
            </a:xfrm>
            <a:custGeom>
              <a:avLst/>
              <a:gdLst/>
              <a:ahLst/>
              <a:cxnLst/>
              <a:rect l="0" t="0" r="0" b="0"/>
              <a:pathLst>
                <a:path w="169943" h="214314">
                  <a:moveTo>
                    <a:pt x="17293" y="0"/>
                  </a:moveTo>
                  <a:lnTo>
                    <a:pt x="11156" y="14258"/>
                  </a:lnTo>
                  <a:lnTo>
                    <a:pt x="7616" y="49816"/>
                  </a:lnTo>
                  <a:lnTo>
                    <a:pt x="1344" y="90906"/>
                  </a:lnTo>
                  <a:lnTo>
                    <a:pt x="0" y="125493"/>
                  </a:lnTo>
                  <a:lnTo>
                    <a:pt x="2247" y="155584"/>
                  </a:lnTo>
                  <a:lnTo>
                    <a:pt x="7629" y="170352"/>
                  </a:lnTo>
                  <a:lnTo>
                    <a:pt x="28123" y="197365"/>
                  </a:lnTo>
                  <a:lnTo>
                    <a:pt x="39966" y="201819"/>
                  </a:lnTo>
                  <a:lnTo>
                    <a:pt x="81427" y="210059"/>
                  </a:lnTo>
                  <a:lnTo>
                    <a:pt x="122713" y="203955"/>
                  </a:lnTo>
                  <a:lnTo>
                    <a:pt x="145432" y="196030"/>
                  </a:lnTo>
                  <a:lnTo>
                    <a:pt x="155603" y="188328"/>
                  </a:lnTo>
                  <a:lnTo>
                    <a:pt x="166738" y="174983"/>
                  </a:lnTo>
                  <a:lnTo>
                    <a:pt x="169509" y="168249"/>
                  </a:lnTo>
                  <a:lnTo>
                    <a:pt x="169942" y="155475"/>
                  </a:lnTo>
                  <a:lnTo>
                    <a:pt x="166827" y="145829"/>
                  </a:lnTo>
                  <a:lnTo>
                    <a:pt x="156743" y="131553"/>
                  </a:lnTo>
                  <a:lnTo>
                    <a:pt x="151039" y="127921"/>
                  </a:lnTo>
                  <a:lnTo>
                    <a:pt x="148129" y="126953"/>
                  </a:lnTo>
                  <a:lnTo>
                    <a:pt x="139603" y="128523"/>
                  </a:lnTo>
                  <a:lnTo>
                    <a:pt x="127443" y="132874"/>
                  </a:lnTo>
                  <a:lnTo>
                    <a:pt x="120596" y="143109"/>
                  </a:lnTo>
                  <a:lnTo>
                    <a:pt x="117024" y="158709"/>
                  </a:lnTo>
                  <a:lnTo>
                    <a:pt x="115965" y="175899"/>
                  </a:lnTo>
                  <a:lnTo>
                    <a:pt x="118363" y="185003"/>
                  </a:lnTo>
                  <a:lnTo>
                    <a:pt x="127988" y="198932"/>
                  </a:lnTo>
                  <a:lnTo>
                    <a:pt x="160168" y="21431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474"/>
            <p:cNvSpPr/>
            <p:nvPr/>
          </p:nvSpPr>
          <p:spPr>
            <a:xfrm>
              <a:off x="2321719" y="938126"/>
              <a:ext cx="98179" cy="193988"/>
            </a:xfrm>
            <a:custGeom>
              <a:avLst/>
              <a:gdLst/>
              <a:ahLst/>
              <a:cxnLst/>
              <a:rect l="0" t="0" r="0" b="0"/>
              <a:pathLst>
                <a:path w="98179" h="193988">
                  <a:moveTo>
                    <a:pt x="89297" y="26280"/>
                  </a:moveTo>
                  <a:lnTo>
                    <a:pt x="89297" y="13851"/>
                  </a:lnTo>
                  <a:lnTo>
                    <a:pt x="86651" y="8189"/>
                  </a:lnTo>
                  <a:lnTo>
                    <a:pt x="84556" y="5289"/>
                  </a:lnTo>
                  <a:lnTo>
                    <a:pt x="81175" y="3357"/>
                  </a:lnTo>
                  <a:lnTo>
                    <a:pt x="60617" y="0"/>
                  </a:lnTo>
                  <a:lnTo>
                    <a:pt x="51415" y="5009"/>
                  </a:lnTo>
                  <a:lnTo>
                    <a:pt x="34079" y="19653"/>
                  </a:lnTo>
                  <a:lnTo>
                    <a:pt x="30029" y="28627"/>
                  </a:lnTo>
                  <a:lnTo>
                    <a:pt x="26978" y="58609"/>
                  </a:lnTo>
                  <a:lnTo>
                    <a:pt x="46923" y="81819"/>
                  </a:lnTo>
                  <a:lnTo>
                    <a:pt x="53266" y="85690"/>
                  </a:lnTo>
                  <a:lnTo>
                    <a:pt x="65423" y="88176"/>
                  </a:lnTo>
                  <a:lnTo>
                    <a:pt x="74396" y="88607"/>
                  </a:lnTo>
                  <a:lnTo>
                    <a:pt x="76386" y="86683"/>
                  </a:lnTo>
                  <a:lnTo>
                    <a:pt x="87900" y="51542"/>
                  </a:lnTo>
                  <a:lnTo>
                    <a:pt x="89286" y="26814"/>
                  </a:lnTo>
                  <a:lnTo>
                    <a:pt x="96363" y="55491"/>
                  </a:lnTo>
                  <a:lnTo>
                    <a:pt x="97858" y="94007"/>
                  </a:lnTo>
                  <a:lnTo>
                    <a:pt x="98178" y="134810"/>
                  </a:lnTo>
                  <a:lnTo>
                    <a:pt x="97213" y="150914"/>
                  </a:lnTo>
                  <a:lnTo>
                    <a:pt x="93476" y="164686"/>
                  </a:lnTo>
                  <a:lnTo>
                    <a:pt x="85863" y="174776"/>
                  </a:lnTo>
                  <a:lnTo>
                    <a:pt x="64806" y="189337"/>
                  </a:lnTo>
                  <a:lnTo>
                    <a:pt x="47424" y="193987"/>
                  </a:lnTo>
                  <a:lnTo>
                    <a:pt x="38275" y="192428"/>
                  </a:lnTo>
                  <a:lnTo>
                    <a:pt x="29909" y="189421"/>
                  </a:lnTo>
                  <a:lnTo>
                    <a:pt x="15035" y="186735"/>
                  </a:lnTo>
                  <a:lnTo>
                    <a:pt x="0" y="16915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2" name="SMARTInkShape-Group88"/>
          <p:cNvGrpSpPr/>
          <p:nvPr/>
        </p:nvGrpSpPr>
        <p:grpSpPr>
          <a:xfrm>
            <a:off x="2205633" y="3482578"/>
            <a:ext cx="258962" cy="303611"/>
            <a:chOff x="2205633" y="3482578"/>
            <a:chExt cx="258962" cy="303611"/>
          </a:xfrm>
        </p:grpSpPr>
        <p:sp>
          <p:nvSpPr>
            <p:cNvPr id="109" name="SMARTInkShape-475"/>
            <p:cNvSpPr/>
            <p:nvPr/>
          </p:nvSpPr>
          <p:spPr>
            <a:xfrm>
              <a:off x="2241352" y="3518297"/>
              <a:ext cx="34482" cy="267892"/>
            </a:xfrm>
            <a:custGeom>
              <a:avLst/>
              <a:gdLst/>
              <a:ahLst/>
              <a:cxnLst/>
              <a:rect l="0" t="0" r="0" b="0"/>
              <a:pathLst>
                <a:path w="34482" h="267892">
                  <a:moveTo>
                    <a:pt x="26789" y="0"/>
                  </a:moveTo>
                  <a:lnTo>
                    <a:pt x="26789" y="41108"/>
                  </a:lnTo>
                  <a:lnTo>
                    <a:pt x="34477" y="85029"/>
                  </a:lnTo>
                  <a:lnTo>
                    <a:pt x="34481" y="118991"/>
                  </a:lnTo>
                  <a:lnTo>
                    <a:pt x="29509" y="155421"/>
                  </a:lnTo>
                  <a:lnTo>
                    <a:pt x="24680" y="195403"/>
                  </a:lnTo>
                  <a:lnTo>
                    <a:pt x="13518" y="238782"/>
                  </a:lnTo>
                  <a:lnTo>
                    <a:pt x="0" y="26789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476"/>
            <p:cNvSpPr/>
            <p:nvPr/>
          </p:nvSpPr>
          <p:spPr>
            <a:xfrm>
              <a:off x="2205633" y="3482578"/>
              <a:ext cx="258962" cy="71439"/>
            </a:xfrm>
            <a:custGeom>
              <a:avLst/>
              <a:gdLst/>
              <a:ahLst/>
              <a:cxnLst/>
              <a:rect l="0" t="0" r="0" b="0"/>
              <a:pathLst>
                <a:path w="258962" h="71439">
                  <a:moveTo>
                    <a:pt x="0" y="71438"/>
                  </a:moveTo>
                  <a:lnTo>
                    <a:pt x="0" y="66697"/>
                  </a:lnTo>
                  <a:lnTo>
                    <a:pt x="1984" y="65301"/>
                  </a:lnTo>
                  <a:lnTo>
                    <a:pt x="38829" y="52958"/>
                  </a:lnTo>
                  <a:lnTo>
                    <a:pt x="75632" y="38614"/>
                  </a:lnTo>
                  <a:lnTo>
                    <a:pt x="114856" y="26773"/>
                  </a:lnTo>
                  <a:lnTo>
                    <a:pt x="151562" y="14880"/>
                  </a:lnTo>
                  <a:lnTo>
                    <a:pt x="187475" y="9113"/>
                  </a:lnTo>
                  <a:lnTo>
                    <a:pt x="227831" y="931"/>
                  </a:lnTo>
                  <a:lnTo>
                    <a:pt x="258961"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477"/>
            <p:cNvSpPr/>
            <p:nvPr/>
          </p:nvSpPr>
          <p:spPr>
            <a:xfrm>
              <a:off x="2232422" y="3573354"/>
              <a:ext cx="214313" cy="66174"/>
            </a:xfrm>
            <a:custGeom>
              <a:avLst/>
              <a:gdLst/>
              <a:ahLst/>
              <a:cxnLst/>
              <a:rect l="0" t="0" r="0" b="0"/>
              <a:pathLst>
                <a:path w="214313" h="66174">
                  <a:moveTo>
                    <a:pt x="0" y="61029"/>
                  </a:moveTo>
                  <a:lnTo>
                    <a:pt x="4740" y="61029"/>
                  </a:lnTo>
                  <a:lnTo>
                    <a:pt x="6137" y="62021"/>
                  </a:lnTo>
                  <a:lnTo>
                    <a:pt x="7068" y="63674"/>
                  </a:lnTo>
                  <a:lnTo>
                    <a:pt x="7688" y="65769"/>
                  </a:lnTo>
                  <a:lnTo>
                    <a:pt x="9094" y="66173"/>
                  </a:lnTo>
                  <a:lnTo>
                    <a:pt x="46400" y="51703"/>
                  </a:lnTo>
                  <a:lnTo>
                    <a:pt x="88667" y="38627"/>
                  </a:lnTo>
                  <a:lnTo>
                    <a:pt x="94830" y="34188"/>
                  </a:lnTo>
                  <a:lnTo>
                    <a:pt x="109615" y="29256"/>
                  </a:lnTo>
                  <a:lnTo>
                    <a:pt x="125116" y="25079"/>
                  </a:lnTo>
                  <a:lnTo>
                    <a:pt x="165074" y="6011"/>
                  </a:lnTo>
                  <a:lnTo>
                    <a:pt x="192570" y="0"/>
                  </a:lnTo>
                  <a:lnTo>
                    <a:pt x="214312" y="745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6" name="SMARTInkShape-Group89"/>
          <p:cNvGrpSpPr/>
          <p:nvPr/>
        </p:nvGrpSpPr>
        <p:grpSpPr>
          <a:xfrm>
            <a:off x="3053953" y="2081169"/>
            <a:ext cx="481791" cy="1267465"/>
            <a:chOff x="3053953" y="2081169"/>
            <a:chExt cx="481791" cy="1267465"/>
          </a:xfrm>
        </p:grpSpPr>
        <p:sp>
          <p:nvSpPr>
            <p:cNvPr id="113" name="SMARTInkShape-478"/>
            <p:cNvSpPr/>
            <p:nvPr/>
          </p:nvSpPr>
          <p:spPr>
            <a:xfrm>
              <a:off x="3107532" y="2357924"/>
              <a:ext cx="428212" cy="990710"/>
            </a:xfrm>
            <a:custGeom>
              <a:avLst/>
              <a:gdLst/>
              <a:ahLst/>
              <a:cxnLst/>
              <a:rect l="0" t="0" r="0" b="0"/>
              <a:pathLst>
                <a:path w="428212" h="990710">
                  <a:moveTo>
                    <a:pt x="17859" y="990709"/>
                  </a:moveTo>
                  <a:lnTo>
                    <a:pt x="17859" y="960821"/>
                  </a:lnTo>
                  <a:lnTo>
                    <a:pt x="26237" y="916389"/>
                  </a:lnTo>
                  <a:lnTo>
                    <a:pt x="25724" y="873251"/>
                  </a:lnTo>
                  <a:lnTo>
                    <a:pt x="21622" y="841585"/>
                  </a:lnTo>
                  <a:lnTo>
                    <a:pt x="22828" y="806360"/>
                  </a:lnTo>
                  <a:lnTo>
                    <a:pt x="18840" y="770519"/>
                  </a:lnTo>
                  <a:lnTo>
                    <a:pt x="18052" y="727206"/>
                  </a:lnTo>
                  <a:lnTo>
                    <a:pt x="17897" y="692192"/>
                  </a:lnTo>
                  <a:lnTo>
                    <a:pt x="17866" y="647646"/>
                  </a:lnTo>
                  <a:lnTo>
                    <a:pt x="16868" y="612903"/>
                  </a:lnTo>
                  <a:lnTo>
                    <a:pt x="10791" y="572527"/>
                  </a:lnTo>
                  <a:lnTo>
                    <a:pt x="9297" y="530853"/>
                  </a:lnTo>
                  <a:lnTo>
                    <a:pt x="9002" y="486388"/>
                  </a:lnTo>
                  <a:lnTo>
                    <a:pt x="8943" y="451146"/>
                  </a:lnTo>
                  <a:lnTo>
                    <a:pt x="8933" y="415442"/>
                  </a:lnTo>
                  <a:lnTo>
                    <a:pt x="8930" y="377895"/>
                  </a:lnTo>
                  <a:lnTo>
                    <a:pt x="8929" y="339537"/>
                  </a:lnTo>
                  <a:lnTo>
                    <a:pt x="8929" y="296208"/>
                  </a:lnTo>
                  <a:lnTo>
                    <a:pt x="8929" y="252272"/>
                  </a:lnTo>
                  <a:lnTo>
                    <a:pt x="8929" y="217280"/>
                  </a:lnTo>
                  <a:lnTo>
                    <a:pt x="8929" y="176761"/>
                  </a:lnTo>
                  <a:lnTo>
                    <a:pt x="8929" y="138563"/>
                  </a:lnTo>
                  <a:lnTo>
                    <a:pt x="8929" y="96438"/>
                  </a:lnTo>
                  <a:lnTo>
                    <a:pt x="8929" y="83151"/>
                  </a:lnTo>
                  <a:lnTo>
                    <a:pt x="367" y="55154"/>
                  </a:lnTo>
                  <a:lnTo>
                    <a:pt x="0" y="35611"/>
                  </a:lnTo>
                  <a:lnTo>
                    <a:pt x="37518" y="32601"/>
                  </a:lnTo>
                  <a:lnTo>
                    <a:pt x="54378" y="30094"/>
                  </a:lnTo>
                  <a:lnTo>
                    <a:pt x="78619" y="32277"/>
                  </a:lnTo>
                  <a:lnTo>
                    <a:pt x="114410" y="27285"/>
                  </a:lnTo>
                  <a:lnTo>
                    <a:pt x="157610" y="25505"/>
                  </a:lnTo>
                  <a:lnTo>
                    <a:pt x="201127" y="19273"/>
                  </a:lnTo>
                  <a:lnTo>
                    <a:pt x="239840" y="15290"/>
                  </a:lnTo>
                  <a:lnTo>
                    <a:pt x="279092" y="7826"/>
                  </a:lnTo>
                  <a:lnTo>
                    <a:pt x="319495" y="1977"/>
                  </a:lnTo>
                  <a:lnTo>
                    <a:pt x="363963" y="0"/>
                  </a:lnTo>
                  <a:lnTo>
                    <a:pt x="392268" y="4398"/>
                  </a:lnTo>
                  <a:lnTo>
                    <a:pt x="410025" y="11985"/>
                  </a:lnTo>
                  <a:lnTo>
                    <a:pt x="418043" y="20270"/>
                  </a:lnTo>
                  <a:lnTo>
                    <a:pt x="423921" y="30567"/>
                  </a:lnTo>
                  <a:lnTo>
                    <a:pt x="427231" y="51489"/>
                  </a:lnTo>
                  <a:lnTo>
                    <a:pt x="428211" y="91643"/>
                  </a:lnTo>
                  <a:lnTo>
                    <a:pt x="427510" y="130550"/>
                  </a:lnTo>
                  <a:lnTo>
                    <a:pt x="422451" y="171072"/>
                  </a:lnTo>
                  <a:lnTo>
                    <a:pt x="420512" y="205789"/>
                  </a:lnTo>
                  <a:lnTo>
                    <a:pt x="418944" y="249478"/>
                  </a:lnTo>
                  <a:lnTo>
                    <a:pt x="413629" y="283590"/>
                  </a:lnTo>
                  <a:lnTo>
                    <a:pt x="411331" y="327523"/>
                  </a:lnTo>
                  <a:lnTo>
                    <a:pt x="410933" y="366577"/>
                  </a:lnTo>
                  <a:lnTo>
                    <a:pt x="410839" y="399786"/>
                  </a:lnTo>
                  <a:lnTo>
                    <a:pt x="409795" y="439802"/>
                  </a:lnTo>
                  <a:lnTo>
                    <a:pt x="406347" y="483139"/>
                  </a:lnTo>
                  <a:lnTo>
                    <a:pt x="407809" y="505169"/>
                  </a:lnTo>
                  <a:lnTo>
                    <a:pt x="403309" y="546211"/>
                  </a:lnTo>
                  <a:lnTo>
                    <a:pt x="402127" y="587501"/>
                  </a:lnTo>
                  <a:lnTo>
                    <a:pt x="401893" y="630458"/>
                  </a:lnTo>
                  <a:lnTo>
                    <a:pt x="401852" y="662379"/>
                  </a:lnTo>
                  <a:lnTo>
                    <a:pt x="401840" y="705241"/>
                  </a:lnTo>
                  <a:lnTo>
                    <a:pt x="401837" y="740100"/>
                  </a:lnTo>
                  <a:lnTo>
                    <a:pt x="401836" y="777989"/>
                  </a:lnTo>
                  <a:lnTo>
                    <a:pt x="401835" y="815370"/>
                  </a:lnTo>
                  <a:lnTo>
                    <a:pt x="406576" y="855642"/>
                  </a:lnTo>
                  <a:lnTo>
                    <a:pt x="419695" y="9014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479"/>
            <p:cNvSpPr/>
            <p:nvPr/>
          </p:nvSpPr>
          <p:spPr>
            <a:xfrm>
              <a:off x="3053953" y="2081169"/>
              <a:ext cx="166651" cy="185551"/>
            </a:xfrm>
            <a:custGeom>
              <a:avLst/>
              <a:gdLst/>
              <a:ahLst/>
              <a:cxnLst/>
              <a:rect l="0" t="0" r="0" b="0"/>
              <a:pathLst>
                <a:path w="166651" h="185551">
                  <a:moveTo>
                    <a:pt x="0" y="8378"/>
                  </a:moveTo>
                  <a:lnTo>
                    <a:pt x="9481" y="3637"/>
                  </a:lnTo>
                  <a:lnTo>
                    <a:pt x="52965" y="0"/>
                  </a:lnTo>
                  <a:lnTo>
                    <a:pt x="80186" y="2257"/>
                  </a:lnTo>
                  <a:lnTo>
                    <a:pt x="119794" y="10486"/>
                  </a:lnTo>
                  <a:lnTo>
                    <a:pt x="132617" y="15268"/>
                  </a:lnTo>
                  <a:lnTo>
                    <a:pt x="146265" y="29337"/>
                  </a:lnTo>
                  <a:lnTo>
                    <a:pt x="147119" y="32273"/>
                  </a:lnTo>
                  <a:lnTo>
                    <a:pt x="146697" y="35222"/>
                  </a:lnTo>
                  <a:lnTo>
                    <a:pt x="143581" y="41144"/>
                  </a:lnTo>
                  <a:lnTo>
                    <a:pt x="134265" y="51049"/>
                  </a:lnTo>
                  <a:lnTo>
                    <a:pt x="114527" y="64126"/>
                  </a:lnTo>
                  <a:lnTo>
                    <a:pt x="76523" y="77421"/>
                  </a:lnTo>
                  <a:lnTo>
                    <a:pt x="44129" y="87995"/>
                  </a:lnTo>
                  <a:lnTo>
                    <a:pt x="41326" y="88245"/>
                  </a:lnTo>
                  <a:lnTo>
                    <a:pt x="39457" y="89404"/>
                  </a:lnTo>
                  <a:lnTo>
                    <a:pt x="38211" y="91169"/>
                  </a:lnTo>
                  <a:lnTo>
                    <a:pt x="37380" y="93337"/>
                  </a:lnTo>
                  <a:lnTo>
                    <a:pt x="39803" y="94783"/>
                  </a:lnTo>
                  <a:lnTo>
                    <a:pt x="83494" y="104550"/>
                  </a:lnTo>
                  <a:lnTo>
                    <a:pt x="119769" y="113823"/>
                  </a:lnTo>
                  <a:lnTo>
                    <a:pt x="148266" y="128697"/>
                  </a:lnTo>
                  <a:lnTo>
                    <a:pt x="162883" y="144680"/>
                  </a:lnTo>
                  <a:lnTo>
                    <a:pt x="166650" y="152631"/>
                  </a:lnTo>
                  <a:lnTo>
                    <a:pt x="165671" y="157133"/>
                  </a:lnTo>
                  <a:lnTo>
                    <a:pt x="159290" y="167426"/>
                  </a:lnTo>
                  <a:lnTo>
                    <a:pt x="144549" y="175970"/>
                  </a:lnTo>
                  <a:lnTo>
                    <a:pt x="112227" y="184799"/>
                  </a:lnTo>
                  <a:lnTo>
                    <a:pt x="74460" y="185550"/>
                  </a:lnTo>
                  <a:lnTo>
                    <a:pt x="53372" y="179715"/>
                  </a:lnTo>
                  <a:lnTo>
                    <a:pt x="35719" y="1601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480"/>
            <p:cNvSpPr/>
            <p:nvPr/>
          </p:nvSpPr>
          <p:spPr>
            <a:xfrm>
              <a:off x="3286125" y="2116813"/>
              <a:ext cx="149893" cy="257774"/>
            </a:xfrm>
            <a:custGeom>
              <a:avLst/>
              <a:gdLst/>
              <a:ahLst/>
              <a:cxnLst/>
              <a:rect l="0" t="0" r="0" b="0"/>
              <a:pathLst>
                <a:path w="149893" h="257774">
                  <a:moveTo>
                    <a:pt x="116086" y="17382"/>
                  </a:moveTo>
                  <a:lnTo>
                    <a:pt x="116086" y="4953"/>
                  </a:lnTo>
                  <a:lnTo>
                    <a:pt x="115094" y="3143"/>
                  </a:lnTo>
                  <a:lnTo>
                    <a:pt x="113440" y="1937"/>
                  </a:lnTo>
                  <a:lnTo>
                    <a:pt x="107965" y="596"/>
                  </a:lnTo>
                  <a:lnTo>
                    <a:pt x="98916" y="0"/>
                  </a:lnTo>
                  <a:lnTo>
                    <a:pt x="57595" y="19682"/>
                  </a:lnTo>
                  <a:lnTo>
                    <a:pt x="25667" y="48795"/>
                  </a:lnTo>
                  <a:lnTo>
                    <a:pt x="23065" y="52215"/>
                  </a:lnTo>
                  <a:lnTo>
                    <a:pt x="20173" y="61306"/>
                  </a:lnTo>
                  <a:lnTo>
                    <a:pt x="18545" y="77581"/>
                  </a:lnTo>
                  <a:lnTo>
                    <a:pt x="20810" y="86471"/>
                  </a:lnTo>
                  <a:lnTo>
                    <a:pt x="22803" y="90230"/>
                  </a:lnTo>
                  <a:lnTo>
                    <a:pt x="35089" y="100262"/>
                  </a:lnTo>
                  <a:lnTo>
                    <a:pt x="48337" y="101181"/>
                  </a:lnTo>
                  <a:lnTo>
                    <a:pt x="92896" y="95899"/>
                  </a:lnTo>
                  <a:lnTo>
                    <a:pt x="127494" y="75891"/>
                  </a:lnTo>
                  <a:lnTo>
                    <a:pt x="131078" y="67860"/>
                  </a:lnTo>
                  <a:lnTo>
                    <a:pt x="133379" y="56016"/>
                  </a:lnTo>
                  <a:lnTo>
                    <a:pt x="134560" y="56037"/>
                  </a:lnTo>
                  <a:lnTo>
                    <a:pt x="138518" y="58705"/>
                  </a:lnTo>
                  <a:lnTo>
                    <a:pt x="140939" y="65844"/>
                  </a:lnTo>
                  <a:lnTo>
                    <a:pt x="143612" y="105565"/>
                  </a:lnTo>
                  <a:lnTo>
                    <a:pt x="149892" y="144824"/>
                  </a:lnTo>
                  <a:lnTo>
                    <a:pt x="148592" y="176189"/>
                  </a:lnTo>
                  <a:lnTo>
                    <a:pt x="139264" y="213455"/>
                  </a:lnTo>
                  <a:lnTo>
                    <a:pt x="126040" y="235771"/>
                  </a:lnTo>
                  <a:lnTo>
                    <a:pt x="117864" y="243428"/>
                  </a:lnTo>
                  <a:lnTo>
                    <a:pt x="95050" y="253085"/>
                  </a:lnTo>
                  <a:lnTo>
                    <a:pt x="55806" y="257773"/>
                  </a:lnTo>
                  <a:lnTo>
                    <a:pt x="41670" y="257176"/>
                  </a:lnTo>
                  <a:lnTo>
                    <a:pt x="18961" y="251261"/>
                  </a:lnTo>
                  <a:lnTo>
                    <a:pt x="0" y="2227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SMARTInkShape-Group90"/>
          <p:cNvGrpSpPr/>
          <p:nvPr/>
        </p:nvGrpSpPr>
        <p:grpSpPr>
          <a:xfrm>
            <a:off x="3519216" y="1361588"/>
            <a:ext cx="597371" cy="1853101"/>
            <a:chOff x="3519216" y="1361588"/>
            <a:chExt cx="597371" cy="1853101"/>
          </a:xfrm>
        </p:grpSpPr>
        <p:sp>
          <p:nvSpPr>
            <p:cNvPr id="117" name="SMARTInkShape-481"/>
            <p:cNvSpPr/>
            <p:nvPr/>
          </p:nvSpPr>
          <p:spPr>
            <a:xfrm>
              <a:off x="3536159" y="1553921"/>
              <a:ext cx="580428" cy="1660768"/>
            </a:xfrm>
            <a:custGeom>
              <a:avLst/>
              <a:gdLst/>
              <a:ahLst/>
              <a:cxnLst/>
              <a:rect l="0" t="0" r="0" b="0"/>
              <a:pathLst>
                <a:path w="580428" h="1660768">
                  <a:moveTo>
                    <a:pt x="142872" y="1660767"/>
                  </a:moveTo>
                  <a:lnTo>
                    <a:pt x="138132" y="1656026"/>
                  </a:lnTo>
                  <a:lnTo>
                    <a:pt x="135184" y="1638857"/>
                  </a:lnTo>
                  <a:lnTo>
                    <a:pt x="134188" y="1601244"/>
                  </a:lnTo>
                  <a:lnTo>
                    <a:pt x="133991" y="1564710"/>
                  </a:lnTo>
                  <a:lnTo>
                    <a:pt x="131311" y="1527464"/>
                  </a:lnTo>
                  <a:lnTo>
                    <a:pt x="124233" y="1491293"/>
                  </a:lnTo>
                  <a:lnTo>
                    <a:pt x="117693" y="1452996"/>
                  </a:lnTo>
                  <a:lnTo>
                    <a:pt x="116560" y="1418406"/>
                  </a:lnTo>
                  <a:lnTo>
                    <a:pt x="111484" y="1376738"/>
                  </a:lnTo>
                  <a:lnTo>
                    <a:pt x="108009" y="1335632"/>
                  </a:lnTo>
                  <a:lnTo>
                    <a:pt x="107407" y="1291910"/>
                  </a:lnTo>
                  <a:lnTo>
                    <a:pt x="107229" y="1249079"/>
                  </a:lnTo>
                  <a:lnTo>
                    <a:pt x="108168" y="1214670"/>
                  </a:lnTo>
                  <a:lnTo>
                    <a:pt x="112305" y="1175922"/>
                  </a:lnTo>
                  <a:lnTo>
                    <a:pt x="110113" y="1141731"/>
                  </a:lnTo>
                  <a:lnTo>
                    <a:pt x="112881" y="1098197"/>
                  </a:lnTo>
                  <a:lnTo>
                    <a:pt x="109291" y="1062147"/>
                  </a:lnTo>
                  <a:lnTo>
                    <a:pt x="108104" y="1031573"/>
                  </a:lnTo>
                  <a:lnTo>
                    <a:pt x="107576" y="1000786"/>
                  </a:lnTo>
                  <a:lnTo>
                    <a:pt x="104633" y="958209"/>
                  </a:lnTo>
                  <a:lnTo>
                    <a:pt x="100123" y="917812"/>
                  </a:lnTo>
                  <a:lnTo>
                    <a:pt x="98787" y="874423"/>
                  </a:lnTo>
                  <a:lnTo>
                    <a:pt x="98390" y="832794"/>
                  </a:lnTo>
                  <a:lnTo>
                    <a:pt x="95627" y="792678"/>
                  </a:lnTo>
                  <a:lnTo>
                    <a:pt x="91171" y="749373"/>
                  </a:lnTo>
                  <a:lnTo>
                    <a:pt x="87204" y="705122"/>
                  </a:lnTo>
                  <a:lnTo>
                    <a:pt x="82391" y="668529"/>
                  </a:lnTo>
                  <a:lnTo>
                    <a:pt x="76024" y="633647"/>
                  </a:lnTo>
                  <a:lnTo>
                    <a:pt x="68054" y="597522"/>
                  </a:lnTo>
                  <a:lnTo>
                    <a:pt x="59409" y="555398"/>
                  </a:lnTo>
                  <a:lnTo>
                    <a:pt x="50563" y="511498"/>
                  </a:lnTo>
                  <a:lnTo>
                    <a:pt x="46399" y="476552"/>
                  </a:lnTo>
                  <a:lnTo>
                    <a:pt x="40425" y="442606"/>
                  </a:lnTo>
                  <a:lnTo>
                    <a:pt x="32371" y="402672"/>
                  </a:lnTo>
                  <a:lnTo>
                    <a:pt x="27889" y="363144"/>
                  </a:lnTo>
                  <a:lnTo>
                    <a:pt x="24359" y="318589"/>
                  </a:lnTo>
                  <a:lnTo>
                    <a:pt x="19141" y="280316"/>
                  </a:lnTo>
                  <a:lnTo>
                    <a:pt x="13497" y="241477"/>
                  </a:lnTo>
                  <a:lnTo>
                    <a:pt x="8837" y="197174"/>
                  </a:lnTo>
                  <a:lnTo>
                    <a:pt x="2037" y="156526"/>
                  </a:lnTo>
                  <a:lnTo>
                    <a:pt x="117" y="115003"/>
                  </a:lnTo>
                  <a:lnTo>
                    <a:pt x="0" y="90959"/>
                  </a:lnTo>
                  <a:lnTo>
                    <a:pt x="40137" y="71121"/>
                  </a:lnTo>
                  <a:lnTo>
                    <a:pt x="77048" y="59344"/>
                  </a:lnTo>
                  <a:lnTo>
                    <a:pt x="111276" y="47463"/>
                  </a:lnTo>
                  <a:lnTo>
                    <a:pt x="148834" y="38538"/>
                  </a:lnTo>
                  <a:lnTo>
                    <a:pt x="189397" y="29610"/>
                  </a:lnTo>
                  <a:lnTo>
                    <a:pt x="223134" y="20680"/>
                  </a:lnTo>
                  <a:lnTo>
                    <a:pt x="262675" y="11751"/>
                  </a:lnTo>
                  <a:lnTo>
                    <a:pt x="298975" y="3813"/>
                  </a:lnTo>
                  <a:lnTo>
                    <a:pt x="341056" y="629"/>
                  </a:lnTo>
                  <a:lnTo>
                    <a:pt x="377811" y="0"/>
                  </a:lnTo>
                  <a:lnTo>
                    <a:pt x="420057" y="2511"/>
                  </a:lnTo>
                  <a:lnTo>
                    <a:pt x="441298" y="9564"/>
                  </a:lnTo>
                  <a:lnTo>
                    <a:pt x="462105" y="25577"/>
                  </a:lnTo>
                  <a:lnTo>
                    <a:pt x="474702" y="46826"/>
                  </a:lnTo>
                  <a:lnTo>
                    <a:pt x="491023" y="87640"/>
                  </a:lnTo>
                  <a:lnTo>
                    <a:pt x="497382" y="124966"/>
                  </a:lnTo>
                  <a:lnTo>
                    <a:pt x="504007" y="157965"/>
                  </a:lnTo>
                  <a:lnTo>
                    <a:pt x="507513" y="200815"/>
                  </a:lnTo>
                  <a:lnTo>
                    <a:pt x="513292" y="241733"/>
                  </a:lnTo>
                  <a:lnTo>
                    <a:pt x="515863" y="277346"/>
                  </a:lnTo>
                  <a:lnTo>
                    <a:pt x="517997" y="315663"/>
                  </a:lnTo>
                  <a:lnTo>
                    <a:pt x="523785" y="359547"/>
                  </a:lnTo>
                  <a:lnTo>
                    <a:pt x="525941" y="398677"/>
                  </a:lnTo>
                  <a:lnTo>
                    <a:pt x="526580" y="440258"/>
                  </a:lnTo>
                  <a:lnTo>
                    <a:pt x="526769" y="479146"/>
                  </a:lnTo>
                  <a:lnTo>
                    <a:pt x="527817" y="522639"/>
                  </a:lnTo>
                  <a:lnTo>
                    <a:pt x="531579" y="555651"/>
                  </a:lnTo>
                  <a:lnTo>
                    <a:pt x="534534" y="598224"/>
                  </a:lnTo>
                  <a:lnTo>
                    <a:pt x="535225" y="628932"/>
                  </a:lnTo>
                  <a:lnTo>
                    <a:pt x="535533" y="661431"/>
                  </a:lnTo>
                  <a:lnTo>
                    <a:pt x="535669" y="692412"/>
                  </a:lnTo>
                  <a:lnTo>
                    <a:pt x="535730" y="722717"/>
                  </a:lnTo>
                  <a:lnTo>
                    <a:pt x="536749" y="753715"/>
                  </a:lnTo>
                  <a:lnTo>
                    <a:pt x="540510" y="787336"/>
                  </a:lnTo>
                  <a:lnTo>
                    <a:pt x="542842" y="819476"/>
                  </a:lnTo>
                  <a:lnTo>
                    <a:pt x="543879" y="851289"/>
                  </a:lnTo>
                  <a:lnTo>
                    <a:pt x="544340" y="885272"/>
                  </a:lnTo>
                  <a:lnTo>
                    <a:pt x="544545" y="917574"/>
                  </a:lnTo>
                  <a:lnTo>
                    <a:pt x="544635" y="948466"/>
                  </a:lnTo>
                  <a:lnTo>
                    <a:pt x="544676" y="978733"/>
                  </a:lnTo>
                  <a:lnTo>
                    <a:pt x="544693" y="1011367"/>
                  </a:lnTo>
                  <a:lnTo>
                    <a:pt x="544702" y="1044723"/>
                  </a:lnTo>
                  <a:lnTo>
                    <a:pt x="544705" y="1076084"/>
                  </a:lnTo>
                  <a:lnTo>
                    <a:pt x="544707" y="1106558"/>
                  </a:lnTo>
                  <a:lnTo>
                    <a:pt x="544707" y="1136640"/>
                  </a:lnTo>
                  <a:lnTo>
                    <a:pt x="544708" y="1180473"/>
                  </a:lnTo>
                  <a:lnTo>
                    <a:pt x="545700" y="1220029"/>
                  </a:lnTo>
                  <a:lnTo>
                    <a:pt x="550845" y="1261736"/>
                  </a:lnTo>
                  <a:lnTo>
                    <a:pt x="552810" y="1299670"/>
                  </a:lnTo>
                  <a:lnTo>
                    <a:pt x="554385" y="1339021"/>
                  </a:lnTo>
                  <a:lnTo>
                    <a:pt x="558269" y="1374232"/>
                  </a:lnTo>
                  <a:lnTo>
                    <a:pt x="561294" y="1414141"/>
                  </a:lnTo>
                  <a:lnTo>
                    <a:pt x="562190" y="1454298"/>
                  </a:lnTo>
                  <a:lnTo>
                    <a:pt x="567196" y="1497616"/>
                  </a:lnTo>
                  <a:lnTo>
                    <a:pt x="570931" y="1537980"/>
                  </a:lnTo>
                  <a:lnTo>
                    <a:pt x="572415" y="1571580"/>
                  </a:lnTo>
                  <a:lnTo>
                    <a:pt x="574094" y="1574519"/>
                  </a:lnTo>
                  <a:lnTo>
                    <a:pt x="576205" y="1576479"/>
                  </a:lnTo>
                  <a:lnTo>
                    <a:pt x="577612" y="1575802"/>
                  </a:lnTo>
                  <a:lnTo>
                    <a:pt x="580427" y="15625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482"/>
            <p:cNvSpPr/>
            <p:nvPr/>
          </p:nvSpPr>
          <p:spPr>
            <a:xfrm>
              <a:off x="3519216" y="1361588"/>
              <a:ext cx="204465" cy="181357"/>
            </a:xfrm>
            <a:custGeom>
              <a:avLst/>
              <a:gdLst/>
              <a:ahLst/>
              <a:cxnLst/>
              <a:rect l="0" t="0" r="0" b="0"/>
              <a:pathLst>
                <a:path w="204465" h="181357">
                  <a:moveTo>
                    <a:pt x="204464" y="22514"/>
                  </a:moveTo>
                  <a:lnTo>
                    <a:pt x="194983" y="13033"/>
                  </a:lnTo>
                  <a:lnTo>
                    <a:pt x="182391" y="8378"/>
                  </a:lnTo>
                  <a:lnTo>
                    <a:pt x="139416" y="0"/>
                  </a:lnTo>
                  <a:lnTo>
                    <a:pt x="102729" y="2834"/>
                  </a:lnTo>
                  <a:lnTo>
                    <a:pt x="62660" y="6940"/>
                  </a:lnTo>
                  <a:lnTo>
                    <a:pt x="46190" y="9639"/>
                  </a:lnTo>
                  <a:lnTo>
                    <a:pt x="31339" y="7564"/>
                  </a:lnTo>
                  <a:lnTo>
                    <a:pt x="9552" y="17336"/>
                  </a:lnTo>
                  <a:lnTo>
                    <a:pt x="3734" y="22858"/>
                  </a:lnTo>
                  <a:lnTo>
                    <a:pt x="1149" y="28620"/>
                  </a:lnTo>
                  <a:lnTo>
                    <a:pt x="0" y="34488"/>
                  </a:lnTo>
                  <a:lnTo>
                    <a:pt x="686" y="37442"/>
                  </a:lnTo>
                  <a:lnTo>
                    <a:pt x="4094" y="43370"/>
                  </a:lnTo>
                  <a:lnTo>
                    <a:pt x="25812" y="57026"/>
                  </a:lnTo>
                  <a:lnTo>
                    <a:pt x="62123" y="68899"/>
                  </a:lnTo>
                  <a:lnTo>
                    <a:pt x="104301" y="73961"/>
                  </a:lnTo>
                  <a:lnTo>
                    <a:pt x="138736" y="84941"/>
                  </a:lnTo>
                  <a:lnTo>
                    <a:pt x="175134" y="105589"/>
                  </a:lnTo>
                  <a:lnTo>
                    <a:pt x="184152" y="116983"/>
                  </a:lnTo>
                  <a:lnTo>
                    <a:pt x="187946" y="124188"/>
                  </a:lnTo>
                  <a:lnTo>
                    <a:pt x="189483" y="129984"/>
                  </a:lnTo>
                  <a:lnTo>
                    <a:pt x="189516" y="134840"/>
                  </a:lnTo>
                  <a:lnTo>
                    <a:pt x="188545" y="139070"/>
                  </a:lnTo>
                  <a:lnTo>
                    <a:pt x="179530" y="149061"/>
                  </a:lnTo>
                  <a:lnTo>
                    <a:pt x="157719" y="163197"/>
                  </a:lnTo>
                  <a:lnTo>
                    <a:pt x="116875" y="178990"/>
                  </a:lnTo>
                  <a:lnTo>
                    <a:pt x="106666" y="181356"/>
                  </a:lnTo>
                  <a:lnTo>
                    <a:pt x="43729" y="1653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483"/>
            <p:cNvSpPr/>
            <p:nvPr/>
          </p:nvSpPr>
          <p:spPr>
            <a:xfrm>
              <a:off x="3755242" y="1405991"/>
              <a:ext cx="191281" cy="263862"/>
            </a:xfrm>
            <a:custGeom>
              <a:avLst/>
              <a:gdLst/>
              <a:ahLst/>
              <a:cxnLst/>
              <a:rect l="0" t="0" r="0" b="0"/>
              <a:pathLst>
                <a:path w="191281" h="263862">
                  <a:moveTo>
                    <a:pt x="120242" y="13829"/>
                  </a:moveTo>
                  <a:lnTo>
                    <a:pt x="120242" y="6141"/>
                  </a:lnTo>
                  <a:lnTo>
                    <a:pt x="115502" y="527"/>
                  </a:lnTo>
                  <a:lnTo>
                    <a:pt x="111129" y="0"/>
                  </a:lnTo>
                  <a:lnTo>
                    <a:pt x="69653" y="8799"/>
                  </a:lnTo>
                  <a:lnTo>
                    <a:pt x="29477" y="25526"/>
                  </a:lnTo>
                  <a:lnTo>
                    <a:pt x="898" y="44476"/>
                  </a:lnTo>
                  <a:lnTo>
                    <a:pt x="0" y="48151"/>
                  </a:lnTo>
                  <a:lnTo>
                    <a:pt x="1648" y="57526"/>
                  </a:lnTo>
                  <a:lnTo>
                    <a:pt x="5460" y="61812"/>
                  </a:lnTo>
                  <a:lnTo>
                    <a:pt x="17634" y="69220"/>
                  </a:lnTo>
                  <a:lnTo>
                    <a:pt x="50704" y="74228"/>
                  </a:lnTo>
                  <a:lnTo>
                    <a:pt x="91921" y="70972"/>
                  </a:lnTo>
                  <a:lnTo>
                    <a:pt x="135043" y="66127"/>
                  </a:lnTo>
                  <a:lnTo>
                    <a:pt x="161053" y="50765"/>
                  </a:lnTo>
                  <a:lnTo>
                    <a:pt x="171299" y="42623"/>
                  </a:lnTo>
                  <a:lnTo>
                    <a:pt x="172700" y="38863"/>
                  </a:lnTo>
                  <a:lnTo>
                    <a:pt x="173073" y="36472"/>
                  </a:lnTo>
                  <a:lnTo>
                    <a:pt x="173322" y="35870"/>
                  </a:lnTo>
                  <a:lnTo>
                    <a:pt x="173599" y="37846"/>
                  </a:lnTo>
                  <a:lnTo>
                    <a:pt x="173755" y="44538"/>
                  </a:lnTo>
                  <a:lnTo>
                    <a:pt x="181503" y="83447"/>
                  </a:lnTo>
                  <a:lnTo>
                    <a:pt x="189654" y="127899"/>
                  </a:lnTo>
                  <a:lnTo>
                    <a:pt x="191280" y="172402"/>
                  </a:lnTo>
                  <a:lnTo>
                    <a:pt x="186210" y="191462"/>
                  </a:lnTo>
                  <a:lnTo>
                    <a:pt x="172200" y="216282"/>
                  </a:lnTo>
                  <a:lnTo>
                    <a:pt x="152835" y="236203"/>
                  </a:lnTo>
                  <a:lnTo>
                    <a:pt x="128246" y="252028"/>
                  </a:lnTo>
                  <a:lnTo>
                    <a:pt x="109909" y="258602"/>
                  </a:lnTo>
                  <a:lnTo>
                    <a:pt x="79257" y="261310"/>
                  </a:lnTo>
                  <a:lnTo>
                    <a:pt x="48805" y="2638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SMARTInkShape-Group91"/>
          <p:cNvGrpSpPr/>
          <p:nvPr/>
        </p:nvGrpSpPr>
        <p:grpSpPr>
          <a:xfrm>
            <a:off x="4473784" y="1348436"/>
            <a:ext cx="973326" cy="1928760"/>
            <a:chOff x="4473784" y="1348436"/>
            <a:chExt cx="973326" cy="1928760"/>
          </a:xfrm>
        </p:grpSpPr>
        <p:sp>
          <p:nvSpPr>
            <p:cNvPr id="121" name="SMARTInkShape-484"/>
            <p:cNvSpPr/>
            <p:nvPr/>
          </p:nvSpPr>
          <p:spPr>
            <a:xfrm>
              <a:off x="4473784" y="2384849"/>
              <a:ext cx="424828" cy="820910"/>
            </a:xfrm>
            <a:custGeom>
              <a:avLst/>
              <a:gdLst/>
              <a:ahLst/>
              <a:cxnLst/>
              <a:rect l="0" t="0" r="0" b="0"/>
              <a:pathLst>
                <a:path w="424828" h="820910">
                  <a:moveTo>
                    <a:pt x="71427" y="785190"/>
                  </a:moveTo>
                  <a:lnTo>
                    <a:pt x="63738" y="792879"/>
                  </a:lnTo>
                  <a:lnTo>
                    <a:pt x="63325" y="792300"/>
                  </a:lnTo>
                  <a:lnTo>
                    <a:pt x="62529" y="755927"/>
                  </a:lnTo>
                  <a:lnTo>
                    <a:pt x="62503" y="715065"/>
                  </a:lnTo>
                  <a:lnTo>
                    <a:pt x="62499" y="674067"/>
                  </a:lnTo>
                  <a:lnTo>
                    <a:pt x="62498" y="642132"/>
                  </a:lnTo>
                  <a:lnTo>
                    <a:pt x="62497" y="597612"/>
                  </a:lnTo>
                  <a:lnTo>
                    <a:pt x="62497" y="558294"/>
                  </a:lnTo>
                  <a:lnTo>
                    <a:pt x="57757" y="518342"/>
                  </a:lnTo>
                  <a:lnTo>
                    <a:pt x="54395" y="478810"/>
                  </a:lnTo>
                  <a:lnTo>
                    <a:pt x="52820" y="436442"/>
                  </a:lnTo>
                  <a:lnTo>
                    <a:pt x="47504" y="402722"/>
                  </a:lnTo>
                  <a:lnTo>
                    <a:pt x="44494" y="366052"/>
                  </a:lnTo>
                  <a:lnTo>
                    <a:pt x="40275" y="334984"/>
                  </a:lnTo>
                  <a:lnTo>
                    <a:pt x="32321" y="298246"/>
                  </a:lnTo>
                  <a:lnTo>
                    <a:pt x="27508" y="254382"/>
                  </a:lnTo>
                  <a:lnTo>
                    <a:pt x="22182" y="209932"/>
                  </a:lnTo>
                  <a:lnTo>
                    <a:pt x="12568" y="171055"/>
                  </a:lnTo>
                  <a:lnTo>
                    <a:pt x="9640" y="135301"/>
                  </a:lnTo>
                  <a:lnTo>
                    <a:pt x="6487" y="103482"/>
                  </a:lnTo>
                  <a:lnTo>
                    <a:pt x="1273" y="65472"/>
                  </a:lnTo>
                  <a:lnTo>
                    <a:pt x="158" y="23001"/>
                  </a:lnTo>
                  <a:lnTo>
                    <a:pt x="0" y="1479"/>
                  </a:lnTo>
                  <a:lnTo>
                    <a:pt x="988" y="778"/>
                  </a:lnTo>
                  <a:lnTo>
                    <a:pt x="4733" y="0"/>
                  </a:lnTo>
                  <a:lnTo>
                    <a:pt x="42113" y="13653"/>
                  </a:lnTo>
                  <a:lnTo>
                    <a:pt x="77073" y="16175"/>
                  </a:lnTo>
                  <a:lnTo>
                    <a:pt x="119653" y="17027"/>
                  </a:lnTo>
                  <a:lnTo>
                    <a:pt x="161982" y="21936"/>
                  </a:lnTo>
                  <a:lnTo>
                    <a:pt x="198910" y="24913"/>
                  </a:lnTo>
                  <a:lnTo>
                    <a:pt x="242102" y="28647"/>
                  </a:lnTo>
                  <a:lnTo>
                    <a:pt x="284880" y="41376"/>
                  </a:lnTo>
                  <a:lnTo>
                    <a:pt x="305439" y="51068"/>
                  </a:lnTo>
                  <a:lnTo>
                    <a:pt x="336191" y="77304"/>
                  </a:lnTo>
                  <a:lnTo>
                    <a:pt x="342889" y="88912"/>
                  </a:lnTo>
                  <a:lnTo>
                    <a:pt x="357490" y="131482"/>
                  </a:lnTo>
                  <a:lnTo>
                    <a:pt x="362277" y="147388"/>
                  </a:lnTo>
                  <a:lnTo>
                    <a:pt x="365964" y="182249"/>
                  </a:lnTo>
                  <a:lnTo>
                    <a:pt x="372900" y="215288"/>
                  </a:lnTo>
                  <a:lnTo>
                    <a:pt x="380246" y="259473"/>
                  </a:lnTo>
                  <a:lnTo>
                    <a:pt x="382864" y="297591"/>
                  </a:lnTo>
                  <a:lnTo>
                    <a:pt x="386394" y="340285"/>
                  </a:lnTo>
                  <a:lnTo>
                    <a:pt x="393615" y="382830"/>
                  </a:lnTo>
                  <a:lnTo>
                    <a:pt x="398176" y="416856"/>
                  </a:lnTo>
                  <a:lnTo>
                    <a:pt x="400744" y="457332"/>
                  </a:lnTo>
                  <a:lnTo>
                    <a:pt x="404257" y="500824"/>
                  </a:lnTo>
                  <a:lnTo>
                    <a:pt x="408830" y="540860"/>
                  </a:lnTo>
                  <a:lnTo>
                    <a:pt x="412831" y="582489"/>
                  </a:lnTo>
                  <a:lnTo>
                    <a:pt x="418331" y="618481"/>
                  </a:lnTo>
                  <a:lnTo>
                    <a:pt x="419284" y="657412"/>
                  </a:lnTo>
                  <a:lnTo>
                    <a:pt x="419632" y="700723"/>
                  </a:lnTo>
                  <a:lnTo>
                    <a:pt x="422326" y="743905"/>
                  </a:lnTo>
                  <a:lnTo>
                    <a:pt x="424827" y="758904"/>
                  </a:lnTo>
                  <a:lnTo>
                    <a:pt x="419685" y="8209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Shape-485"/>
            <p:cNvSpPr/>
            <p:nvPr/>
          </p:nvSpPr>
          <p:spPr>
            <a:xfrm>
              <a:off x="4857750" y="1348436"/>
              <a:ext cx="589360" cy="1928760"/>
            </a:xfrm>
            <a:custGeom>
              <a:avLst/>
              <a:gdLst/>
              <a:ahLst/>
              <a:cxnLst/>
              <a:rect l="0" t="0" r="0" b="0"/>
              <a:pathLst>
                <a:path w="589360" h="1928760">
                  <a:moveTo>
                    <a:pt x="223242" y="1839462"/>
                  </a:moveTo>
                  <a:lnTo>
                    <a:pt x="213529" y="1815613"/>
                  </a:lnTo>
                  <a:lnTo>
                    <a:pt x="208011" y="1805050"/>
                  </a:lnTo>
                  <a:lnTo>
                    <a:pt x="198171" y="1764204"/>
                  </a:lnTo>
                  <a:lnTo>
                    <a:pt x="186966" y="1725519"/>
                  </a:lnTo>
                  <a:lnTo>
                    <a:pt x="175507" y="1681025"/>
                  </a:lnTo>
                  <a:lnTo>
                    <a:pt x="171395" y="1646336"/>
                  </a:lnTo>
                  <a:lnTo>
                    <a:pt x="165436" y="1612465"/>
                  </a:lnTo>
                  <a:lnTo>
                    <a:pt x="162128" y="1577294"/>
                  </a:lnTo>
                  <a:lnTo>
                    <a:pt x="161147" y="1541738"/>
                  </a:lnTo>
                  <a:lnTo>
                    <a:pt x="156116" y="1506067"/>
                  </a:lnTo>
                  <a:lnTo>
                    <a:pt x="153082" y="1470362"/>
                  </a:lnTo>
                  <a:lnTo>
                    <a:pt x="147443" y="1434648"/>
                  </a:lnTo>
                  <a:lnTo>
                    <a:pt x="144228" y="1394190"/>
                  </a:lnTo>
                  <a:lnTo>
                    <a:pt x="138536" y="1355524"/>
                  </a:lnTo>
                  <a:lnTo>
                    <a:pt x="130565" y="1314191"/>
                  </a:lnTo>
                  <a:lnTo>
                    <a:pt x="126660" y="1275266"/>
                  </a:lnTo>
                  <a:lnTo>
                    <a:pt x="120762" y="1233856"/>
                  </a:lnTo>
                  <a:lnTo>
                    <a:pt x="112731" y="1190168"/>
                  </a:lnTo>
                  <a:lnTo>
                    <a:pt x="104067" y="1145804"/>
                  </a:lnTo>
                  <a:lnTo>
                    <a:pt x="99957" y="1101239"/>
                  </a:lnTo>
                  <a:lnTo>
                    <a:pt x="93999" y="1056616"/>
                  </a:lnTo>
                  <a:lnTo>
                    <a:pt x="85949" y="1011975"/>
                  </a:lnTo>
                  <a:lnTo>
                    <a:pt x="77281" y="967329"/>
                  </a:lnTo>
                  <a:lnTo>
                    <a:pt x="68428" y="927421"/>
                  </a:lnTo>
                  <a:lnTo>
                    <a:pt x="59521" y="885721"/>
                  </a:lnTo>
                  <a:lnTo>
                    <a:pt x="55339" y="841946"/>
                  </a:lnTo>
                  <a:lnTo>
                    <a:pt x="49359" y="802297"/>
                  </a:lnTo>
                  <a:lnTo>
                    <a:pt x="41304" y="765414"/>
                  </a:lnTo>
                  <a:lnTo>
                    <a:pt x="37374" y="724609"/>
                  </a:lnTo>
                  <a:lnTo>
                    <a:pt x="36209" y="685841"/>
                  </a:lnTo>
                  <a:lnTo>
                    <a:pt x="31124" y="649218"/>
                  </a:lnTo>
                  <a:lnTo>
                    <a:pt x="28073" y="608491"/>
                  </a:lnTo>
                  <a:lnTo>
                    <a:pt x="24714" y="574351"/>
                  </a:lnTo>
                  <a:lnTo>
                    <a:pt x="20906" y="539003"/>
                  </a:lnTo>
                  <a:lnTo>
                    <a:pt x="18762" y="494806"/>
                  </a:lnTo>
                  <a:lnTo>
                    <a:pt x="18261" y="461978"/>
                  </a:lnTo>
                  <a:lnTo>
                    <a:pt x="17978" y="419508"/>
                  </a:lnTo>
                  <a:lnTo>
                    <a:pt x="16890" y="382868"/>
                  </a:lnTo>
                  <a:lnTo>
                    <a:pt x="10796" y="340059"/>
                  </a:lnTo>
                  <a:lnTo>
                    <a:pt x="9483" y="297505"/>
                  </a:lnTo>
                  <a:lnTo>
                    <a:pt x="9093" y="262406"/>
                  </a:lnTo>
                  <a:lnTo>
                    <a:pt x="8962" y="223880"/>
                  </a:lnTo>
                  <a:lnTo>
                    <a:pt x="1866" y="181277"/>
                  </a:lnTo>
                  <a:lnTo>
                    <a:pt x="246" y="141014"/>
                  </a:lnTo>
                  <a:lnTo>
                    <a:pt x="22" y="99481"/>
                  </a:lnTo>
                  <a:lnTo>
                    <a:pt x="2" y="54840"/>
                  </a:lnTo>
                  <a:lnTo>
                    <a:pt x="0" y="28783"/>
                  </a:lnTo>
                  <a:lnTo>
                    <a:pt x="992" y="28101"/>
                  </a:lnTo>
                  <a:lnTo>
                    <a:pt x="9714" y="27005"/>
                  </a:lnTo>
                  <a:lnTo>
                    <a:pt x="53168" y="21602"/>
                  </a:lnTo>
                  <a:lnTo>
                    <a:pt x="89216" y="22782"/>
                  </a:lnTo>
                  <a:lnTo>
                    <a:pt x="129782" y="18461"/>
                  </a:lnTo>
                  <a:lnTo>
                    <a:pt x="164903" y="17008"/>
                  </a:lnTo>
                  <a:lnTo>
                    <a:pt x="197027" y="11727"/>
                  </a:lnTo>
                  <a:lnTo>
                    <a:pt x="237082" y="8729"/>
                  </a:lnTo>
                  <a:lnTo>
                    <a:pt x="278385" y="2990"/>
                  </a:lnTo>
                  <a:lnTo>
                    <a:pt x="312341" y="849"/>
                  </a:lnTo>
                  <a:lnTo>
                    <a:pt x="351948" y="214"/>
                  </a:lnTo>
                  <a:lnTo>
                    <a:pt x="396097" y="0"/>
                  </a:lnTo>
                  <a:lnTo>
                    <a:pt x="438967" y="946"/>
                  </a:lnTo>
                  <a:lnTo>
                    <a:pt x="477779" y="9662"/>
                  </a:lnTo>
                  <a:lnTo>
                    <a:pt x="485206" y="12377"/>
                  </a:lnTo>
                  <a:lnTo>
                    <a:pt x="496106" y="23331"/>
                  </a:lnTo>
                  <a:lnTo>
                    <a:pt x="511187" y="54616"/>
                  </a:lnTo>
                  <a:lnTo>
                    <a:pt x="516592" y="93612"/>
                  </a:lnTo>
                  <a:lnTo>
                    <a:pt x="520305" y="127185"/>
                  </a:lnTo>
                  <a:lnTo>
                    <a:pt x="525559" y="170711"/>
                  </a:lnTo>
                  <a:lnTo>
                    <a:pt x="526597" y="211684"/>
                  </a:lnTo>
                  <a:lnTo>
                    <a:pt x="526801" y="252115"/>
                  </a:lnTo>
                  <a:lnTo>
                    <a:pt x="529483" y="294268"/>
                  </a:lnTo>
                  <a:lnTo>
                    <a:pt x="532982" y="329194"/>
                  </a:lnTo>
                  <a:lnTo>
                    <a:pt x="534537" y="361253"/>
                  </a:lnTo>
                  <a:lnTo>
                    <a:pt x="535229" y="392038"/>
                  </a:lnTo>
                  <a:lnTo>
                    <a:pt x="535617" y="434614"/>
                  </a:lnTo>
                  <a:lnTo>
                    <a:pt x="538379" y="475010"/>
                  </a:lnTo>
                  <a:lnTo>
                    <a:pt x="541896" y="504774"/>
                  </a:lnTo>
                  <a:lnTo>
                    <a:pt x="543460" y="537846"/>
                  </a:lnTo>
                  <a:lnTo>
                    <a:pt x="544154" y="569742"/>
                  </a:lnTo>
                  <a:lnTo>
                    <a:pt x="545456" y="601447"/>
                  </a:lnTo>
                  <a:lnTo>
                    <a:pt x="549342" y="635382"/>
                  </a:lnTo>
                  <a:lnTo>
                    <a:pt x="551730" y="670308"/>
                  </a:lnTo>
                  <a:lnTo>
                    <a:pt x="552791" y="705674"/>
                  </a:lnTo>
                  <a:lnTo>
                    <a:pt x="553263" y="741236"/>
                  </a:lnTo>
                  <a:lnTo>
                    <a:pt x="553473" y="776885"/>
                  </a:lnTo>
                  <a:lnTo>
                    <a:pt x="554558" y="812573"/>
                  </a:lnTo>
                  <a:lnTo>
                    <a:pt x="558348" y="848278"/>
                  </a:lnTo>
                  <a:lnTo>
                    <a:pt x="560694" y="883991"/>
                  </a:lnTo>
                  <a:lnTo>
                    <a:pt x="562728" y="920699"/>
                  </a:lnTo>
                  <a:lnTo>
                    <a:pt x="566941" y="960165"/>
                  </a:lnTo>
                  <a:lnTo>
                    <a:pt x="569473" y="998210"/>
                  </a:lnTo>
                  <a:lnTo>
                    <a:pt x="570599" y="1035955"/>
                  </a:lnTo>
                  <a:lnTo>
                    <a:pt x="571100" y="1075882"/>
                  </a:lnTo>
                  <a:lnTo>
                    <a:pt x="573968" y="1114132"/>
                  </a:lnTo>
                  <a:lnTo>
                    <a:pt x="577558" y="1150976"/>
                  </a:lnTo>
                  <a:lnTo>
                    <a:pt x="579153" y="1187195"/>
                  </a:lnTo>
                  <a:lnTo>
                    <a:pt x="579862" y="1223136"/>
                  </a:lnTo>
                  <a:lnTo>
                    <a:pt x="581170" y="1258954"/>
                  </a:lnTo>
                  <a:lnTo>
                    <a:pt x="585058" y="1294716"/>
                  </a:lnTo>
                  <a:lnTo>
                    <a:pt x="587448" y="1330455"/>
                  </a:lnTo>
                  <a:lnTo>
                    <a:pt x="588510" y="1365190"/>
                  </a:lnTo>
                  <a:lnTo>
                    <a:pt x="588982" y="1397164"/>
                  </a:lnTo>
                  <a:lnTo>
                    <a:pt x="589192" y="1427911"/>
                  </a:lnTo>
                  <a:lnTo>
                    <a:pt x="589285" y="1458113"/>
                  </a:lnTo>
                  <a:lnTo>
                    <a:pt x="589326" y="1488073"/>
                  </a:lnTo>
                  <a:lnTo>
                    <a:pt x="589344" y="1517925"/>
                  </a:lnTo>
                  <a:lnTo>
                    <a:pt x="589355" y="1559976"/>
                  </a:lnTo>
                  <a:lnTo>
                    <a:pt x="589358" y="1597571"/>
                  </a:lnTo>
                  <a:lnTo>
                    <a:pt x="589359" y="1633846"/>
                  </a:lnTo>
                  <a:lnTo>
                    <a:pt x="589359" y="1669729"/>
                  </a:lnTo>
                  <a:lnTo>
                    <a:pt x="589359" y="1710788"/>
                  </a:lnTo>
                  <a:lnTo>
                    <a:pt x="589359" y="1750074"/>
                  </a:lnTo>
                  <a:lnTo>
                    <a:pt x="589359" y="1782219"/>
                  </a:lnTo>
                  <a:lnTo>
                    <a:pt x="589359" y="1823163"/>
                  </a:lnTo>
                  <a:lnTo>
                    <a:pt x="589359" y="1867221"/>
                  </a:lnTo>
                  <a:lnTo>
                    <a:pt x="580430" y="19287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 name="SMARTInkShape-Group92"/>
          <p:cNvGrpSpPr/>
          <p:nvPr/>
        </p:nvGrpSpPr>
        <p:grpSpPr>
          <a:xfrm>
            <a:off x="3170039" y="2580680"/>
            <a:ext cx="723306" cy="482204"/>
            <a:chOff x="3170039" y="2580680"/>
            <a:chExt cx="723306" cy="482204"/>
          </a:xfrm>
        </p:grpSpPr>
        <p:sp>
          <p:nvSpPr>
            <p:cNvPr id="124" name="SMARTInkShape-486"/>
            <p:cNvSpPr/>
            <p:nvPr/>
          </p:nvSpPr>
          <p:spPr>
            <a:xfrm>
              <a:off x="3170039" y="2803922"/>
              <a:ext cx="169665" cy="62509"/>
            </a:xfrm>
            <a:custGeom>
              <a:avLst/>
              <a:gdLst/>
              <a:ahLst/>
              <a:cxnLst/>
              <a:rect l="0" t="0" r="0" b="0"/>
              <a:pathLst>
                <a:path w="169665" h="62509">
                  <a:moveTo>
                    <a:pt x="169664" y="0"/>
                  </a:moveTo>
                  <a:lnTo>
                    <a:pt x="135326" y="4740"/>
                  </a:lnTo>
                  <a:lnTo>
                    <a:pt x="98499" y="16223"/>
                  </a:lnTo>
                  <a:lnTo>
                    <a:pt x="65208" y="31280"/>
                  </a:lnTo>
                  <a:lnTo>
                    <a:pt x="51802" y="35730"/>
                  </a:lnTo>
                  <a:lnTo>
                    <a:pt x="21125" y="57887"/>
                  </a:lnTo>
                  <a:lnTo>
                    <a:pt x="0" y="62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487"/>
            <p:cNvSpPr/>
            <p:nvPr/>
          </p:nvSpPr>
          <p:spPr>
            <a:xfrm>
              <a:off x="3259336" y="2848570"/>
              <a:ext cx="17860" cy="169665"/>
            </a:xfrm>
            <a:custGeom>
              <a:avLst/>
              <a:gdLst/>
              <a:ahLst/>
              <a:cxnLst/>
              <a:rect l="0" t="0" r="0" b="0"/>
              <a:pathLst>
                <a:path w="17860" h="169665">
                  <a:moveTo>
                    <a:pt x="0" y="0"/>
                  </a:moveTo>
                  <a:lnTo>
                    <a:pt x="0" y="43251"/>
                  </a:lnTo>
                  <a:lnTo>
                    <a:pt x="0" y="87312"/>
                  </a:lnTo>
                  <a:lnTo>
                    <a:pt x="2646" y="109214"/>
                  </a:lnTo>
                  <a:lnTo>
                    <a:pt x="17859" y="1696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SMARTInkShape-488"/>
            <p:cNvSpPr/>
            <p:nvPr/>
          </p:nvSpPr>
          <p:spPr>
            <a:xfrm>
              <a:off x="3196828" y="3009305"/>
              <a:ext cx="151806" cy="53579"/>
            </a:xfrm>
            <a:custGeom>
              <a:avLst/>
              <a:gdLst/>
              <a:ahLst/>
              <a:cxnLst/>
              <a:rect l="0" t="0" r="0" b="0"/>
              <a:pathLst>
                <a:path w="151806" h="53579">
                  <a:moveTo>
                    <a:pt x="151805" y="0"/>
                  </a:moveTo>
                  <a:lnTo>
                    <a:pt x="127955" y="9713"/>
                  </a:lnTo>
                  <a:lnTo>
                    <a:pt x="123999" y="12429"/>
                  </a:lnTo>
                  <a:lnTo>
                    <a:pt x="83988" y="24908"/>
                  </a:lnTo>
                  <a:lnTo>
                    <a:pt x="45364" y="40161"/>
                  </a:lnTo>
                  <a:lnTo>
                    <a:pt x="0" y="535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SMARTInkShape-489"/>
            <p:cNvSpPr/>
            <p:nvPr/>
          </p:nvSpPr>
          <p:spPr>
            <a:xfrm>
              <a:off x="3750469" y="2669977"/>
              <a:ext cx="8930" cy="160735"/>
            </a:xfrm>
            <a:custGeom>
              <a:avLst/>
              <a:gdLst/>
              <a:ahLst/>
              <a:cxnLst/>
              <a:rect l="0" t="0" r="0" b="0"/>
              <a:pathLst>
                <a:path w="8930" h="160735">
                  <a:moveTo>
                    <a:pt x="8929" y="0"/>
                  </a:moveTo>
                  <a:lnTo>
                    <a:pt x="8929" y="38829"/>
                  </a:lnTo>
                  <a:lnTo>
                    <a:pt x="6284" y="63429"/>
                  </a:lnTo>
                  <a:lnTo>
                    <a:pt x="827" y="107277"/>
                  </a:lnTo>
                  <a:lnTo>
                    <a:pt x="21" y="150927"/>
                  </a:lnTo>
                  <a:lnTo>
                    <a:pt x="0" y="1607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SMARTInkShape-490"/>
            <p:cNvSpPr/>
            <p:nvPr/>
          </p:nvSpPr>
          <p:spPr>
            <a:xfrm>
              <a:off x="3680272" y="2580680"/>
              <a:ext cx="195213" cy="98227"/>
            </a:xfrm>
            <a:custGeom>
              <a:avLst/>
              <a:gdLst/>
              <a:ahLst/>
              <a:cxnLst/>
              <a:rect l="0" t="0" r="0" b="0"/>
              <a:pathLst>
                <a:path w="195213" h="98227">
                  <a:moveTo>
                    <a:pt x="7689" y="98226"/>
                  </a:moveTo>
                  <a:lnTo>
                    <a:pt x="2949" y="98226"/>
                  </a:lnTo>
                  <a:lnTo>
                    <a:pt x="1552" y="97234"/>
                  </a:lnTo>
                  <a:lnTo>
                    <a:pt x="621" y="95580"/>
                  </a:lnTo>
                  <a:lnTo>
                    <a:pt x="0" y="93486"/>
                  </a:lnTo>
                  <a:lnTo>
                    <a:pt x="1571" y="91097"/>
                  </a:lnTo>
                  <a:lnTo>
                    <a:pt x="40773" y="60726"/>
                  </a:lnTo>
                  <a:lnTo>
                    <a:pt x="78569" y="40732"/>
                  </a:lnTo>
                  <a:lnTo>
                    <a:pt x="118961" y="22965"/>
                  </a:lnTo>
                  <a:lnTo>
                    <a:pt x="19521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SMARTInkShape-491"/>
            <p:cNvSpPr/>
            <p:nvPr/>
          </p:nvSpPr>
          <p:spPr>
            <a:xfrm>
              <a:off x="3732609" y="2696766"/>
              <a:ext cx="160736" cy="35719"/>
            </a:xfrm>
            <a:custGeom>
              <a:avLst/>
              <a:gdLst/>
              <a:ahLst/>
              <a:cxnLst/>
              <a:rect l="0" t="0" r="0" b="0"/>
              <a:pathLst>
                <a:path w="160736" h="35719">
                  <a:moveTo>
                    <a:pt x="0" y="35718"/>
                  </a:moveTo>
                  <a:lnTo>
                    <a:pt x="18962" y="35718"/>
                  </a:lnTo>
                  <a:lnTo>
                    <a:pt x="62653" y="18937"/>
                  </a:lnTo>
                  <a:lnTo>
                    <a:pt x="102996" y="6166"/>
                  </a:lnTo>
                  <a:lnTo>
                    <a:pt x="16073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7" name="SMARTInkShape-Group93"/>
          <p:cNvGrpSpPr/>
          <p:nvPr/>
        </p:nvGrpSpPr>
        <p:grpSpPr>
          <a:xfrm>
            <a:off x="4491633" y="2553891"/>
            <a:ext cx="946548" cy="330399"/>
            <a:chOff x="4491633" y="2553891"/>
            <a:chExt cx="946548" cy="330399"/>
          </a:xfrm>
        </p:grpSpPr>
        <p:sp>
          <p:nvSpPr>
            <p:cNvPr id="131" name="SMARTInkShape-492"/>
            <p:cNvSpPr/>
            <p:nvPr/>
          </p:nvSpPr>
          <p:spPr>
            <a:xfrm>
              <a:off x="4491633" y="2638043"/>
              <a:ext cx="250032" cy="49794"/>
            </a:xfrm>
            <a:custGeom>
              <a:avLst/>
              <a:gdLst/>
              <a:ahLst/>
              <a:cxnLst/>
              <a:rect l="0" t="0" r="0" b="0"/>
              <a:pathLst>
                <a:path w="250032" h="49794">
                  <a:moveTo>
                    <a:pt x="250031" y="5145"/>
                  </a:moveTo>
                  <a:lnTo>
                    <a:pt x="245291" y="404"/>
                  </a:lnTo>
                  <a:lnTo>
                    <a:pt x="241910" y="0"/>
                  </a:lnTo>
                  <a:lnTo>
                    <a:pt x="207131" y="4271"/>
                  </a:lnTo>
                  <a:lnTo>
                    <a:pt x="163872" y="5964"/>
                  </a:lnTo>
                  <a:lnTo>
                    <a:pt x="122989" y="12178"/>
                  </a:lnTo>
                  <a:lnTo>
                    <a:pt x="88696" y="16158"/>
                  </a:lnTo>
                  <a:lnTo>
                    <a:pt x="51034" y="26392"/>
                  </a:lnTo>
                  <a:lnTo>
                    <a:pt x="0" y="497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SMARTInkShape-493"/>
            <p:cNvSpPr/>
            <p:nvPr/>
          </p:nvSpPr>
          <p:spPr>
            <a:xfrm>
              <a:off x="4607719" y="2669977"/>
              <a:ext cx="26790" cy="142876"/>
            </a:xfrm>
            <a:custGeom>
              <a:avLst/>
              <a:gdLst/>
              <a:ahLst/>
              <a:cxnLst/>
              <a:rect l="0" t="0" r="0" b="0"/>
              <a:pathLst>
                <a:path w="26790" h="142876">
                  <a:moveTo>
                    <a:pt x="0" y="0"/>
                  </a:moveTo>
                  <a:lnTo>
                    <a:pt x="4740" y="0"/>
                  </a:lnTo>
                  <a:lnTo>
                    <a:pt x="6137" y="992"/>
                  </a:lnTo>
                  <a:lnTo>
                    <a:pt x="7068" y="2645"/>
                  </a:lnTo>
                  <a:lnTo>
                    <a:pt x="8378" y="12359"/>
                  </a:lnTo>
                  <a:lnTo>
                    <a:pt x="8881" y="52017"/>
                  </a:lnTo>
                  <a:lnTo>
                    <a:pt x="9915" y="90267"/>
                  </a:lnTo>
                  <a:lnTo>
                    <a:pt x="26789" y="142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SMARTInkShape-494"/>
            <p:cNvSpPr/>
            <p:nvPr/>
          </p:nvSpPr>
          <p:spPr>
            <a:xfrm>
              <a:off x="4518422" y="2812852"/>
              <a:ext cx="205384" cy="71438"/>
            </a:xfrm>
            <a:custGeom>
              <a:avLst/>
              <a:gdLst/>
              <a:ahLst/>
              <a:cxnLst/>
              <a:rect l="0" t="0" r="0" b="0"/>
              <a:pathLst>
                <a:path w="205384" h="71438">
                  <a:moveTo>
                    <a:pt x="205383" y="0"/>
                  </a:moveTo>
                  <a:lnTo>
                    <a:pt x="205383" y="4740"/>
                  </a:lnTo>
                  <a:lnTo>
                    <a:pt x="202406" y="6136"/>
                  </a:lnTo>
                  <a:lnTo>
                    <a:pt x="183996" y="10086"/>
                  </a:lnTo>
                  <a:lnTo>
                    <a:pt x="148462" y="25547"/>
                  </a:lnTo>
                  <a:lnTo>
                    <a:pt x="104107" y="41508"/>
                  </a:lnTo>
                  <a:lnTo>
                    <a:pt x="61317" y="50900"/>
                  </a:lnTo>
                  <a:lnTo>
                    <a:pt x="34374" y="55430"/>
                  </a:lnTo>
                  <a:lnTo>
                    <a:pt x="0" y="714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SMARTInkShape-495"/>
            <p:cNvSpPr/>
            <p:nvPr/>
          </p:nvSpPr>
          <p:spPr>
            <a:xfrm>
              <a:off x="5179587" y="2589609"/>
              <a:ext cx="44281" cy="205384"/>
            </a:xfrm>
            <a:custGeom>
              <a:avLst/>
              <a:gdLst/>
              <a:ahLst/>
              <a:cxnLst/>
              <a:rect l="0" t="0" r="0" b="0"/>
              <a:pathLst>
                <a:path w="44281" h="205384">
                  <a:moveTo>
                    <a:pt x="8561" y="0"/>
                  </a:moveTo>
                  <a:lnTo>
                    <a:pt x="1493" y="16782"/>
                  </a:lnTo>
                  <a:lnTo>
                    <a:pt x="0" y="43774"/>
                  </a:lnTo>
                  <a:lnTo>
                    <a:pt x="5841" y="86332"/>
                  </a:lnTo>
                  <a:lnTo>
                    <a:pt x="9740" y="115208"/>
                  </a:lnTo>
                  <a:lnTo>
                    <a:pt x="25184" y="151631"/>
                  </a:lnTo>
                  <a:lnTo>
                    <a:pt x="44280" y="2053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SMARTInkShape-496"/>
            <p:cNvSpPr/>
            <p:nvPr/>
          </p:nvSpPr>
          <p:spPr>
            <a:xfrm>
              <a:off x="5152430" y="2553891"/>
              <a:ext cx="285751" cy="62508"/>
            </a:xfrm>
            <a:custGeom>
              <a:avLst/>
              <a:gdLst/>
              <a:ahLst/>
              <a:cxnLst/>
              <a:rect l="0" t="0" r="0" b="0"/>
              <a:pathLst>
                <a:path w="285751" h="62508">
                  <a:moveTo>
                    <a:pt x="0" y="62507"/>
                  </a:moveTo>
                  <a:lnTo>
                    <a:pt x="4740" y="57767"/>
                  </a:lnTo>
                  <a:lnTo>
                    <a:pt x="41108" y="41516"/>
                  </a:lnTo>
                  <a:lnTo>
                    <a:pt x="73585" y="27955"/>
                  </a:lnTo>
                  <a:lnTo>
                    <a:pt x="103150" y="19700"/>
                  </a:lnTo>
                  <a:lnTo>
                    <a:pt x="142680" y="12121"/>
                  </a:lnTo>
                  <a:lnTo>
                    <a:pt x="178555" y="4819"/>
                  </a:lnTo>
                  <a:lnTo>
                    <a:pt x="218274" y="952"/>
                  </a:lnTo>
                  <a:lnTo>
                    <a:pt x="2857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SMARTInkShape-497"/>
            <p:cNvSpPr/>
            <p:nvPr/>
          </p:nvSpPr>
          <p:spPr>
            <a:xfrm>
              <a:off x="5217420" y="2634258"/>
              <a:ext cx="122534" cy="32230"/>
            </a:xfrm>
            <a:custGeom>
              <a:avLst/>
              <a:gdLst/>
              <a:ahLst/>
              <a:cxnLst/>
              <a:rect l="0" t="0" r="0" b="0"/>
              <a:pathLst>
                <a:path w="122534" h="32230">
                  <a:moveTo>
                    <a:pt x="15377" y="0"/>
                  </a:moveTo>
                  <a:lnTo>
                    <a:pt x="3103" y="13266"/>
                  </a:lnTo>
                  <a:lnTo>
                    <a:pt x="0" y="20117"/>
                  </a:lnTo>
                  <a:lnTo>
                    <a:pt x="1157" y="23333"/>
                  </a:lnTo>
                  <a:lnTo>
                    <a:pt x="7734" y="29552"/>
                  </a:lnTo>
                  <a:lnTo>
                    <a:pt x="22564" y="30332"/>
                  </a:lnTo>
                  <a:lnTo>
                    <a:pt x="40399" y="29356"/>
                  </a:lnTo>
                  <a:lnTo>
                    <a:pt x="54941" y="32229"/>
                  </a:lnTo>
                  <a:lnTo>
                    <a:pt x="93245" y="25204"/>
                  </a:lnTo>
                  <a:lnTo>
                    <a:pt x="122533"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961664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Light- Dependent Reaction</a:t>
            </a:r>
            <a:endParaRPr lang="en-US" b="1" dirty="0"/>
          </a:p>
        </p:txBody>
      </p:sp>
      <p:sp>
        <p:nvSpPr>
          <p:cNvPr id="3" name="Content Placeholder 2"/>
          <p:cNvSpPr>
            <a:spLocks noGrp="1"/>
          </p:cNvSpPr>
          <p:nvPr>
            <p:ph idx="1"/>
          </p:nvPr>
        </p:nvSpPr>
        <p:spPr>
          <a:xfrm>
            <a:off x="457200" y="1295400"/>
            <a:ext cx="8229600" cy="4525963"/>
          </a:xfrm>
        </p:spPr>
        <p:txBody>
          <a:bodyPr/>
          <a:lstStyle/>
          <a:p>
            <a:r>
              <a:rPr lang="en-US" dirty="0" smtClean="0"/>
              <a:t>Takes place within thylakoid membrane</a:t>
            </a:r>
          </a:p>
          <a:p>
            <a:r>
              <a:rPr lang="en-US" dirty="0" smtClean="0"/>
              <a:t>Water and sunlight are needed</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362200"/>
            <a:ext cx="4260850" cy="432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610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Light- Dependent Reaction </a:t>
            </a:r>
            <a:br>
              <a:rPr lang="en-US" b="1" dirty="0" smtClean="0"/>
            </a:br>
            <a:r>
              <a:rPr lang="en-US" b="1" dirty="0" smtClean="0"/>
              <a:t>Process</a:t>
            </a:r>
            <a:endParaRPr lang="en-US" b="1" dirty="0"/>
          </a:p>
        </p:txBody>
      </p:sp>
      <p:sp>
        <p:nvSpPr>
          <p:cNvPr id="3" name="Content Placeholder 2"/>
          <p:cNvSpPr>
            <a:spLocks noGrp="1"/>
          </p:cNvSpPr>
          <p:nvPr>
            <p:ph idx="1"/>
          </p:nvPr>
        </p:nvSpPr>
        <p:spPr>
          <a:xfrm>
            <a:off x="381000" y="1143000"/>
            <a:ext cx="8229600" cy="4525963"/>
          </a:xfrm>
        </p:spPr>
        <p:txBody>
          <a:bodyPr/>
          <a:lstStyle/>
          <a:p>
            <a:pPr marL="514350" indent="-514350">
              <a:buAutoNum type="arabicPeriod"/>
            </a:pPr>
            <a:r>
              <a:rPr lang="en-US" dirty="0" smtClean="0"/>
              <a:t>Chlorophyll absorbs energy from sunlight.</a:t>
            </a:r>
          </a:p>
          <a:p>
            <a:pPr marL="514350" indent="-514350">
              <a:buAutoNum type="arabicPeriod"/>
            </a:pPr>
            <a:r>
              <a:rPr lang="en-US" dirty="0" smtClean="0"/>
              <a:t>Energy transferred along thylakoid membrane. </a:t>
            </a:r>
          </a:p>
          <a:p>
            <a:pPr marL="514350" indent="-514350">
              <a:buAutoNum type="arabicPeriod"/>
            </a:pPr>
            <a:r>
              <a:rPr lang="en-US" dirty="0" smtClean="0"/>
              <a:t>H</a:t>
            </a:r>
            <a:r>
              <a:rPr lang="en-US" baseline="-25000" dirty="0" smtClean="0"/>
              <a:t>2</a:t>
            </a:r>
            <a:r>
              <a:rPr lang="en-US" dirty="0" smtClean="0"/>
              <a:t>O molecules broken down. O</a:t>
            </a:r>
            <a:r>
              <a:rPr lang="en-US" baseline="-25000" dirty="0" smtClean="0"/>
              <a:t>2</a:t>
            </a:r>
            <a:r>
              <a:rPr lang="en-US" dirty="0" smtClean="0"/>
              <a:t> released.</a:t>
            </a:r>
            <a:endParaRPr lang="en-US" dirty="0"/>
          </a:p>
          <a:p>
            <a:pPr marL="514350" indent="-514350">
              <a:buAutoNum type="arabicPeriod"/>
            </a:pPr>
            <a:r>
              <a:rPr lang="en-US" dirty="0" smtClean="0"/>
              <a:t>Energy carried along thylakoid membrane transferred to ATP.</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962400"/>
            <a:ext cx="4473029" cy="256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988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Light- Independent Reaction</a:t>
            </a:r>
            <a:endParaRPr lang="en-US" b="1" dirty="0"/>
          </a:p>
        </p:txBody>
      </p:sp>
      <p:sp>
        <p:nvSpPr>
          <p:cNvPr id="3" name="Content Placeholder 2"/>
          <p:cNvSpPr>
            <a:spLocks noGrp="1"/>
          </p:cNvSpPr>
          <p:nvPr>
            <p:ph idx="1"/>
          </p:nvPr>
        </p:nvSpPr>
        <p:spPr>
          <a:xfrm>
            <a:off x="457200" y="609600"/>
            <a:ext cx="8229600" cy="4525963"/>
          </a:xfrm>
        </p:spPr>
        <p:txBody>
          <a:bodyPr/>
          <a:lstStyle/>
          <a:p>
            <a:r>
              <a:rPr lang="en-US" dirty="0" smtClean="0"/>
              <a:t>Uses energy from the light-dependent reaction to make </a:t>
            </a:r>
            <a:r>
              <a:rPr lang="en-US" dirty="0" smtClean="0">
                <a:solidFill>
                  <a:srgbClr val="FF0000"/>
                </a:solidFill>
              </a:rPr>
              <a:t>sugars</a:t>
            </a:r>
            <a:r>
              <a:rPr lang="en-US" dirty="0"/>
              <a:t> </a:t>
            </a:r>
            <a:r>
              <a:rPr lang="en-US" dirty="0" smtClean="0"/>
              <a:t>(carbohydrates = glucose)</a:t>
            </a:r>
          </a:p>
          <a:p>
            <a:r>
              <a:rPr lang="en-US" dirty="0" smtClean="0"/>
              <a:t>Occur in the </a:t>
            </a:r>
            <a:r>
              <a:rPr lang="en-US" dirty="0" err="1" smtClean="0"/>
              <a:t>stroma</a:t>
            </a:r>
            <a:r>
              <a:rPr lang="en-US" dirty="0" smtClean="0"/>
              <a:t> of chloroplasts</a:t>
            </a:r>
          </a:p>
          <a:p>
            <a:r>
              <a:rPr lang="en-US" dirty="0" smtClean="0"/>
              <a:t>CO</a:t>
            </a:r>
            <a:r>
              <a:rPr lang="en-US" baseline="-25000" dirty="0" smtClean="0"/>
              <a:t>2 </a:t>
            </a:r>
            <a:r>
              <a:rPr lang="en-US" dirty="0" smtClean="0"/>
              <a:t> is needed.</a:t>
            </a:r>
            <a:endParaRPr lang="en-US" baseline="-25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916181"/>
            <a:ext cx="5419725" cy="3639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679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fontScale="90000"/>
          </a:bodyPr>
          <a:lstStyle/>
          <a:p>
            <a:r>
              <a:rPr lang="en-US" b="1" dirty="0" smtClean="0"/>
              <a:t>Light-Independent Reaction Process</a:t>
            </a:r>
            <a:endParaRPr lang="en-US" b="1" dirty="0"/>
          </a:p>
        </p:txBody>
      </p:sp>
      <p:sp>
        <p:nvSpPr>
          <p:cNvPr id="3" name="Content Placeholder 2"/>
          <p:cNvSpPr>
            <a:spLocks noGrp="1"/>
          </p:cNvSpPr>
          <p:nvPr>
            <p:ph idx="1"/>
          </p:nvPr>
        </p:nvSpPr>
        <p:spPr/>
        <p:txBody>
          <a:bodyPr/>
          <a:lstStyle/>
          <a:p>
            <a:pPr marL="514350" indent="-514350">
              <a:buAutoNum type="arabicPeriod"/>
            </a:pPr>
            <a:r>
              <a:rPr lang="en-US" dirty="0" smtClean="0"/>
              <a:t>CO</a:t>
            </a:r>
            <a:r>
              <a:rPr lang="en-US" baseline="-25000" dirty="0" smtClean="0"/>
              <a:t>2</a:t>
            </a:r>
            <a:r>
              <a:rPr lang="en-US" dirty="0" smtClean="0"/>
              <a:t> is needed to build larger molecules. Energy is needed from the light-dependent reaction.</a:t>
            </a:r>
          </a:p>
          <a:p>
            <a:pPr marL="514350" indent="-514350">
              <a:buAutoNum type="arabicPeriod"/>
            </a:pPr>
            <a:r>
              <a:rPr lang="en-US" dirty="0" smtClean="0"/>
              <a:t>A molecule of simple sugar is formed, usually glucose (C</a:t>
            </a:r>
            <a:r>
              <a:rPr lang="en-US" baseline="-25000" dirty="0" smtClean="0"/>
              <a:t>6</a:t>
            </a:r>
            <a:r>
              <a:rPr lang="en-US" dirty="0" smtClean="0"/>
              <a:t>H</a:t>
            </a:r>
            <a:r>
              <a:rPr lang="en-US" baseline="-25000" dirty="0" smtClean="0"/>
              <a:t>12</a:t>
            </a:r>
            <a:r>
              <a:rPr lang="en-US" dirty="0" smtClean="0"/>
              <a:t>O</a:t>
            </a:r>
            <a:r>
              <a:rPr lang="en-US" baseline="-25000" dirty="0" smtClean="0"/>
              <a:t>6</a:t>
            </a:r>
            <a:r>
              <a:rPr lang="en-US" dirty="0" smtClean="0"/>
              <a:t>), to store some of the energy that was captured from sunlight.</a:t>
            </a:r>
            <a:endParaRPr lang="en-US" dirty="0"/>
          </a:p>
        </p:txBody>
      </p:sp>
    </p:spTree>
    <p:extLst>
      <p:ext uri="{BB962C8B-B14F-4D97-AF65-F5344CB8AC3E}">
        <p14:creationId xmlns:p14="http://schemas.microsoft.com/office/powerpoint/2010/main" val="2271021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b="1" dirty="0" smtClean="0"/>
              <a:t>Photosynthesis Reaction</a:t>
            </a:r>
            <a:endParaRPr lang="en-US" b="1" dirty="0"/>
          </a:p>
        </p:txBody>
      </p:sp>
      <p:pic>
        <p:nvPicPr>
          <p:cNvPr id="2054" name="Picture 6" descr="The photosynthesis eq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9144000" cy="203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097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5" y="152400"/>
            <a:ext cx="8229600" cy="1143000"/>
          </a:xfrm>
        </p:spPr>
        <p:txBody>
          <a:bodyPr/>
          <a:lstStyle/>
          <a:p>
            <a:r>
              <a:rPr lang="en-US" b="1" dirty="0" smtClean="0"/>
              <a:t>Photosynthesis Reaction</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71598"/>
            <a:ext cx="5884862" cy="52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2383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Purpose</a:t>
            </a:r>
            <a:endParaRPr lang="en-US" b="1" dirty="0"/>
          </a:p>
        </p:txBody>
      </p:sp>
      <p:sp>
        <p:nvSpPr>
          <p:cNvPr id="3" name="Content Placeholder 2"/>
          <p:cNvSpPr>
            <a:spLocks noGrp="1"/>
          </p:cNvSpPr>
          <p:nvPr>
            <p:ph idx="1"/>
          </p:nvPr>
        </p:nvSpPr>
        <p:spPr/>
        <p:txBody>
          <a:bodyPr>
            <a:normAutofit/>
          </a:bodyPr>
          <a:lstStyle/>
          <a:p>
            <a:r>
              <a:rPr lang="en-US" sz="3500" dirty="0" smtClean="0"/>
              <a:t>Plants make their own food.</a:t>
            </a:r>
          </a:p>
          <a:p>
            <a:pPr lvl="1"/>
            <a:r>
              <a:rPr lang="en-US" sz="3500" dirty="0" smtClean="0"/>
              <a:t>Through </a:t>
            </a:r>
            <a:r>
              <a:rPr lang="en-US" sz="3500" u="sng" dirty="0" smtClean="0">
                <a:solidFill>
                  <a:srgbClr val="FF0000"/>
                </a:solidFill>
              </a:rPr>
              <a:t>PHOTOSYNTHESIS </a:t>
            </a:r>
          </a:p>
          <a:p>
            <a:pPr lvl="1"/>
            <a:r>
              <a:rPr lang="en-US" sz="3500" dirty="0" smtClean="0"/>
              <a:t>Inside the chloroplast</a:t>
            </a:r>
          </a:p>
          <a:p>
            <a:r>
              <a:rPr lang="en-US" sz="3500" dirty="0"/>
              <a:t>E</a:t>
            </a:r>
            <a:r>
              <a:rPr lang="en-US" sz="3500" dirty="0" smtClean="0"/>
              <a:t>ukaryotes break down molecules from food to produce energy, or ATP</a:t>
            </a:r>
          </a:p>
          <a:p>
            <a:pPr lvl="1"/>
            <a:r>
              <a:rPr lang="en-US" sz="3500" dirty="0" smtClean="0"/>
              <a:t>Through </a:t>
            </a:r>
            <a:r>
              <a:rPr lang="en-US" sz="3500" u="sng" dirty="0" smtClean="0">
                <a:solidFill>
                  <a:srgbClr val="FF0000"/>
                </a:solidFill>
              </a:rPr>
              <a:t>CELLULAR RESPIRATION</a:t>
            </a:r>
          </a:p>
          <a:p>
            <a:pPr lvl="1"/>
            <a:r>
              <a:rPr lang="en-US" sz="3500" dirty="0" smtClean="0"/>
              <a:t>Inside the mitochondria</a:t>
            </a:r>
            <a:endParaRPr lang="en-US" sz="3500" dirty="0"/>
          </a:p>
        </p:txBody>
      </p:sp>
    </p:spTree>
    <p:extLst>
      <p:ext uri="{BB962C8B-B14F-4D97-AF65-F5344CB8AC3E}">
        <p14:creationId xmlns:p14="http://schemas.microsoft.com/office/powerpoint/2010/main" val="2255617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Photosynthesis and Cellular Respiration</a:t>
            </a:r>
            <a:endParaRPr lang="en-US" b="1" dirty="0"/>
          </a:p>
        </p:txBody>
      </p:sp>
      <p:sp>
        <p:nvSpPr>
          <p:cNvPr id="6" name="Content Placeholder 5"/>
          <p:cNvSpPr>
            <a:spLocks noGrp="1"/>
          </p:cNvSpPr>
          <p:nvPr>
            <p:ph idx="1"/>
          </p:nvPr>
        </p:nvSpPr>
        <p:spPr/>
        <p:txBody>
          <a:bodyPr/>
          <a:lstStyle/>
          <a:p>
            <a:pPr>
              <a:buNone/>
            </a:pPr>
            <a:r>
              <a:rPr lang="en-US" altLang="en-US" sz="4000" dirty="0">
                <a:solidFill>
                  <a:srgbClr val="FF0000"/>
                </a:solidFill>
              </a:rPr>
              <a:t>Photosynthesis: </a:t>
            </a:r>
          </a:p>
          <a:p>
            <a:pPr>
              <a:buNone/>
            </a:pPr>
            <a:r>
              <a:rPr lang="en-US" altLang="en-US" sz="4000" dirty="0"/>
              <a:t>6CO</a:t>
            </a:r>
            <a:r>
              <a:rPr lang="en-US" altLang="en-US" sz="4000" baseline="-25000" dirty="0"/>
              <a:t>2</a:t>
            </a:r>
            <a:r>
              <a:rPr lang="en-US" altLang="en-US" sz="4000" dirty="0"/>
              <a:t> + 6H</a:t>
            </a:r>
            <a:r>
              <a:rPr lang="en-US" altLang="en-US" sz="4000" baseline="-25000" dirty="0"/>
              <a:t>2</a:t>
            </a:r>
            <a:r>
              <a:rPr lang="en-US" altLang="en-US" sz="4000" dirty="0"/>
              <a:t>O + light energy </a:t>
            </a:r>
            <a:r>
              <a:rPr lang="en-US" altLang="en-US" sz="4000" dirty="0">
                <a:sym typeface="Wingdings" pitchFamily="2" charset="2"/>
              </a:rPr>
              <a:t></a:t>
            </a:r>
            <a:r>
              <a:rPr lang="en-US" altLang="en-US" sz="4000" dirty="0"/>
              <a:t> C</a:t>
            </a:r>
            <a:r>
              <a:rPr lang="en-US" altLang="en-US" sz="4000" baseline="-25000" dirty="0"/>
              <a:t>6</a:t>
            </a:r>
            <a:r>
              <a:rPr lang="en-US" altLang="en-US" sz="4000" dirty="0"/>
              <a:t>H</a:t>
            </a:r>
            <a:r>
              <a:rPr lang="en-US" altLang="en-US" sz="4000" baseline="-25000" dirty="0"/>
              <a:t>12</a:t>
            </a:r>
            <a:r>
              <a:rPr lang="en-US" altLang="en-US" sz="4000" dirty="0"/>
              <a:t>O</a:t>
            </a:r>
            <a:r>
              <a:rPr lang="en-US" altLang="en-US" sz="4000" baseline="-25000" dirty="0"/>
              <a:t>6</a:t>
            </a:r>
            <a:r>
              <a:rPr lang="en-US" altLang="en-US" sz="4000" dirty="0"/>
              <a:t> + 6O</a:t>
            </a:r>
            <a:r>
              <a:rPr lang="en-US" altLang="en-US" sz="4000" baseline="-25000" dirty="0"/>
              <a:t>2</a:t>
            </a:r>
            <a:endParaRPr lang="en-US" altLang="en-US" sz="4000" dirty="0"/>
          </a:p>
          <a:p>
            <a:pPr marL="0" indent="0">
              <a:buNone/>
            </a:pPr>
            <a:endParaRPr lang="en-US" altLang="en-US" sz="4000" dirty="0"/>
          </a:p>
          <a:p>
            <a:pPr>
              <a:buNone/>
            </a:pPr>
            <a:r>
              <a:rPr lang="en-US" altLang="en-US" sz="4000" dirty="0" smtClean="0">
                <a:solidFill>
                  <a:srgbClr val="FF0000"/>
                </a:solidFill>
              </a:rPr>
              <a:t>Cellular Respiration:</a:t>
            </a:r>
            <a:endParaRPr lang="en-US" altLang="en-US" sz="4000" dirty="0">
              <a:solidFill>
                <a:srgbClr val="FF0000"/>
              </a:solidFill>
            </a:endParaRPr>
          </a:p>
          <a:p>
            <a:pPr>
              <a:buNone/>
            </a:pPr>
            <a:r>
              <a:rPr lang="en-US" altLang="en-US" sz="4000" dirty="0"/>
              <a:t>C</a:t>
            </a:r>
            <a:r>
              <a:rPr lang="en-US" altLang="en-US" sz="4000" baseline="-25000" dirty="0"/>
              <a:t>6</a:t>
            </a:r>
            <a:r>
              <a:rPr lang="en-US" altLang="en-US" sz="4000" dirty="0"/>
              <a:t>H</a:t>
            </a:r>
            <a:r>
              <a:rPr lang="en-US" altLang="en-US" sz="4000" baseline="-25000" dirty="0"/>
              <a:t>12</a:t>
            </a:r>
            <a:r>
              <a:rPr lang="en-US" altLang="en-US" sz="4000" dirty="0"/>
              <a:t>O</a:t>
            </a:r>
            <a:r>
              <a:rPr lang="en-US" altLang="en-US" sz="4000" baseline="-25000" dirty="0"/>
              <a:t>6</a:t>
            </a:r>
            <a:r>
              <a:rPr lang="en-US" altLang="en-US" sz="4000" dirty="0"/>
              <a:t> + 60</a:t>
            </a:r>
            <a:r>
              <a:rPr lang="en-US" altLang="en-US" sz="4000" baseline="-25000" dirty="0"/>
              <a:t>2</a:t>
            </a:r>
            <a:r>
              <a:rPr lang="en-US" altLang="en-US" sz="4000" dirty="0">
                <a:sym typeface="Wingdings" pitchFamily="2" charset="2"/>
              </a:rPr>
              <a:t></a:t>
            </a:r>
            <a:r>
              <a:rPr lang="en-US" altLang="en-US" sz="4000" dirty="0"/>
              <a:t> 6H</a:t>
            </a:r>
            <a:r>
              <a:rPr lang="en-US" altLang="en-US" sz="4000" baseline="-25000" dirty="0"/>
              <a:t>2</a:t>
            </a:r>
            <a:r>
              <a:rPr lang="en-US" altLang="en-US" sz="4000" dirty="0"/>
              <a:t>O + 6C0</a:t>
            </a:r>
            <a:r>
              <a:rPr lang="en-US" altLang="en-US" sz="4000" baseline="-25000" dirty="0"/>
              <a:t>2</a:t>
            </a:r>
            <a:endParaRPr lang="en-US" altLang="en-US" sz="4000" dirty="0"/>
          </a:p>
          <a:p>
            <a:endParaRPr lang="en-US" dirty="0"/>
          </a:p>
        </p:txBody>
      </p:sp>
    </p:spTree>
    <p:extLst>
      <p:ext uri="{BB962C8B-B14F-4D97-AF65-F5344CB8AC3E}">
        <p14:creationId xmlns:p14="http://schemas.microsoft.com/office/powerpoint/2010/main" val="1424365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t>Energy from Food</a:t>
            </a:r>
            <a:endParaRPr lang="en-US" b="1" dirty="0"/>
          </a:p>
        </p:txBody>
      </p:sp>
      <p:sp>
        <p:nvSpPr>
          <p:cNvPr id="3" name="Content Placeholder 2"/>
          <p:cNvSpPr>
            <a:spLocks noGrp="1"/>
          </p:cNvSpPr>
          <p:nvPr>
            <p:ph idx="1"/>
          </p:nvPr>
        </p:nvSpPr>
        <p:spPr>
          <a:xfrm>
            <a:off x="76200" y="1265237"/>
            <a:ext cx="4531994" cy="5211763"/>
          </a:xfrm>
        </p:spPr>
        <p:txBody>
          <a:bodyPr/>
          <a:lstStyle/>
          <a:p>
            <a:r>
              <a:rPr lang="en-US" dirty="0" smtClean="0"/>
              <a:t>Mitochondria cannot directly make ATP from food.</a:t>
            </a:r>
          </a:p>
          <a:p>
            <a:r>
              <a:rPr lang="en-US" dirty="0" smtClean="0"/>
              <a:t>Foods are broken down into smaller molecules like glucose </a:t>
            </a:r>
            <a:r>
              <a:rPr lang="en-US" dirty="0"/>
              <a:t>(C</a:t>
            </a:r>
            <a:r>
              <a:rPr lang="en-US" baseline="-25000" dirty="0"/>
              <a:t>6</a:t>
            </a:r>
            <a:r>
              <a:rPr lang="en-US" dirty="0"/>
              <a:t>H</a:t>
            </a:r>
            <a:r>
              <a:rPr lang="en-US" baseline="-25000" dirty="0"/>
              <a:t>12</a:t>
            </a:r>
            <a:r>
              <a:rPr lang="en-US" dirty="0"/>
              <a:t>O</a:t>
            </a:r>
            <a:r>
              <a:rPr lang="en-US" baseline="-25000" dirty="0"/>
              <a:t>6</a:t>
            </a:r>
            <a:r>
              <a:rPr lang="en-US" dirty="0" smtClean="0"/>
              <a: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194" y="1066800"/>
            <a:ext cx="4505325" cy="444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547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Chemical Energy </a:t>
            </a:r>
            <a:endParaRPr lang="en-US" b="1" dirty="0"/>
          </a:p>
        </p:txBody>
      </p:sp>
      <p:sp>
        <p:nvSpPr>
          <p:cNvPr id="3" name="Content Placeholder 2"/>
          <p:cNvSpPr>
            <a:spLocks noGrp="1"/>
          </p:cNvSpPr>
          <p:nvPr>
            <p:ph idx="1"/>
          </p:nvPr>
        </p:nvSpPr>
        <p:spPr>
          <a:xfrm>
            <a:off x="457200" y="3170237"/>
            <a:ext cx="8229600" cy="4525963"/>
          </a:xfrm>
        </p:spPr>
        <p:txBody>
          <a:bodyPr/>
          <a:lstStyle/>
          <a:p>
            <a:r>
              <a:rPr lang="en-US" dirty="0" smtClean="0"/>
              <a:t>All carbon-based molecules in food store chemical energy in their bonds.</a:t>
            </a:r>
          </a:p>
          <a:p>
            <a:r>
              <a:rPr lang="en-US" dirty="0" smtClean="0"/>
              <a:t>Carbohydrates and lipids are the most important energy sources</a:t>
            </a:r>
          </a:p>
          <a:p>
            <a:pPr lvl="1"/>
            <a:r>
              <a:rPr lang="en-US" dirty="0" smtClean="0"/>
              <a:t>Energy is only available once the molecules are broken down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3209925" cy="2155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685800"/>
            <a:ext cx="2343150" cy="2395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9785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b="1" dirty="0" smtClean="0"/>
              <a:t>Three Main Steps</a:t>
            </a:r>
          </a:p>
        </p:txBody>
      </p:sp>
      <p:sp>
        <p:nvSpPr>
          <p:cNvPr id="8195" name="Content Placeholder 2"/>
          <p:cNvSpPr>
            <a:spLocks noGrp="1"/>
          </p:cNvSpPr>
          <p:nvPr>
            <p:ph idx="1"/>
          </p:nvPr>
        </p:nvSpPr>
        <p:spPr/>
        <p:txBody>
          <a:bodyPr/>
          <a:lstStyle/>
          <a:p>
            <a:pPr eaLnBrk="1" hangingPunct="1"/>
            <a:r>
              <a:rPr lang="en-US" altLang="en-US" sz="3500" dirty="0" smtClean="0"/>
              <a:t>Glycolysis- 2 ATP made</a:t>
            </a:r>
          </a:p>
          <a:p>
            <a:pPr eaLnBrk="1" hangingPunct="1"/>
            <a:r>
              <a:rPr lang="en-US" altLang="en-US" sz="3500" dirty="0" smtClean="0"/>
              <a:t>Krebs cycle- 2 ATP made</a:t>
            </a:r>
          </a:p>
          <a:p>
            <a:pPr eaLnBrk="1" hangingPunct="1"/>
            <a:r>
              <a:rPr lang="en-US" altLang="en-US" sz="3500" dirty="0" smtClean="0"/>
              <a:t>Electron transport chain (ETC) – 32 ATP made</a:t>
            </a:r>
          </a:p>
          <a:p>
            <a:pPr marL="0" indent="0" eaLnBrk="1" hangingPunct="1">
              <a:buNone/>
            </a:pPr>
            <a:endParaRPr lang="en-US" altLang="en-US" dirty="0" smtClean="0"/>
          </a:p>
          <a:p>
            <a:pPr algn="ctr" eaLnBrk="1" hangingPunct="1">
              <a:buFont typeface="Arial" pitchFamily="34" charset="0"/>
              <a:buNone/>
            </a:pPr>
            <a:r>
              <a:rPr lang="en-US" altLang="en-US" sz="4500" dirty="0" smtClean="0">
                <a:solidFill>
                  <a:srgbClr val="FF0000"/>
                </a:solidFill>
              </a:rPr>
              <a:t>One glucose = 36 ATP</a:t>
            </a:r>
          </a:p>
          <a:p>
            <a:pPr eaLnBrk="1" hangingPunct="1"/>
            <a:endParaRPr lang="en-US" altLang="en-US" dirty="0" smtClean="0"/>
          </a:p>
        </p:txBody>
      </p:sp>
    </p:spTree>
    <p:extLst>
      <p:ext uri="{BB962C8B-B14F-4D97-AF65-F5344CB8AC3E}">
        <p14:creationId xmlns:p14="http://schemas.microsoft.com/office/powerpoint/2010/main" val="2383204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Glycolysis</a:t>
            </a:r>
            <a:endParaRPr lang="en-US" b="1" dirty="0"/>
          </a:p>
        </p:txBody>
      </p:sp>
      <p:sp>
        <p:nvSpPr>
          <p:cNvPr id="3" name="Content Placeholder 2"/>
          <p:cNvSpPr>
            <a:spLocks noGrp="1"/>
          </p:cNvSpPr>
          <p:nvPr>
            <p:ph idx="1"/>
          </p:nvPr>
        </p:nvSpPr>
        <p:spPr>
          <a:xfrm>
            <a:off x="304800" y="685800"/>
            <a:ext cx="8229600" cy="4525963"/>
          </a:xfrm>
        </p:spPr>
        <p:txBody>
          <a:bodyPr/>
          <a:lstStyle/>
          <a:p>
            <a:r>
              <a:rPr lang="en-US" dirty="0" smtClean="0"/>
              <a:t>Splits glucose into two three-carbon molecules and </a:t>
            </a:r>
            <a:r>
              <a:rPr lang="en-US" dirty="0" smtClean="0">
                <a:solidFill>
                  <a:srgbClr val="FF0000"/>
                </a:solidFill>
              </a:rPr>
              <a:t>makes 2 ATP</a:t>
            </a:r>
          </a:p>
          <a:p>
            <a:r>
              <a:rPr lang="en-US" dirty="0" smtClean="0"/>
              <a:t>Takes place in cell’s cytoplasm</a:t>
            </a:r>
          </a:p>
          <a:p>
            <a:r>
              <a:rPr lang="en-US" dirty="0" smtClean="0">
                <a:solidFill>
                  <a:srgbClr val="FF0000"/>
                </a:solidFill>
              </a:rPr>
              <a:t>Anaerobic: </a:t>
            </a:r>
            <a:r>
              <a:rPr lang="en-US" dirty="0" smtClean="0"/>
              <a:t>Doesn’t need Oxygen.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67681"/>
            <a:ext cx="7192133" cy="3990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90600" y="4693920"/>
            <a:ext cx="1905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0" y="4648200"/>
            <a:ext cx="1905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257800" y="5638800"/>
            <a:ext cx="2286000" cy="646331"/>
          </a:xfrm>
          <a:prstGeom prst="rect">
            <a:avLst/>
          </a:prstGeom>
          <a:solidFill>
            <a:schemeClr val="bg1"/>
          </a:solidFill>
          <a:ln w="12700">
            <a:solidFill>
              <a:schemeClr val="tx1"/>
            </a:solidFill>
          </a:ln>
        </p:spPr>
        <p:txBody>
          <a:bodyPr wrap="square" rtlCol="0">
            <a:spAutoFit/>
          </a:bodyPr>
          <a:lstStyle/>
          <a:p>
            <a:pPr algn="ctr"/>
            <a:r>
              <a:rPr lang="en-US" b="1" dirty="0" smtClean="0"/>
              <a:t>3-Carbon Molecule</a:t>
            </a:r>
          </a:p>
          <a:p>
            <a:pPr algn="ctr"/>
            <a:endParaRPr lang="en-US" dirty="0"/>
          </a:p>
        </p:txBody>
      </p:sp>
      <p:sp>
        <p:nvSpPr>
          <p:cNvPr id="8" name="TextBox 7"/>
          <p:cNvSpPr txBox="1"/>
          <p:nvPr/>
        </p:nvSpPr>
        <p:spPr>
          <a:xfrm>
            <a:off x="1973580" y="5638799"/>
            <a:ext cx="2286000" cy="646331"/>
          </a:xfrm>
          <a:prstGeom prst="rect">
            <a:avLst/>
          </a:prstGeom>
          <a:solidFill>
            <a:schemeClr val="bg1"/>
          </a:solidFill>
          <a:ln w="12700">
            <a:solidFill>
              <a:schemeClr val="tx1"/>
            </a:solidFill>
          </a:ln>
        </p:spPr>
        <p:txBody>
          <a:bodyPr wrap="square" rtlCol="0">
            <a:spAutoFit/>
          </a:bodyPr>
          <a:lstStyle/>
          <a:p>
            <a:pPr algn="ctr"/>
            <a:r>
              <a:rPr lang="en-US" b="1" dirty="0" smtClean="0"/>
              <a:t>3-Carbon Molecule</a:t>
            </a:r>
          </a:p>
          <a:p>
            <a:pPr algn="ctr"/>
            <a:endParaRPr lang="en-US" dirty="0"/>
          </a:p>
        </p:txBody>
      </p:sp>
    </p:spTree>
    <p:extLst>
      <p:ext uri="{BB962C8B-B14F-4D97-AF65-F5344CB8AC3E}">
        <p14:creationId xmlns:p14="http://schemas.microsoft.com/office/powerpoint/2010/main" val="1555422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29930" y="304800"/>
            <a:ext cx="3828435" cy="6172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62000"/>
            <a:ext cx="6436995" cy="5524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470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Is Oxygen Present?</a:t>
            </a:r>
            <a:endParaRPr lang="en-US" b="1" dirty="0"/>
          </a:p>
        </p:txBody>
      </p:sp>
      <p:sp>
        <p:nvSpPr>
          <p:cNvPr id="3" name="Content Placeholder 2"/>
          <p:cNvSpPr>
            <a:spLocks noGrp="1"/>
          </p:cNvSpPr>
          <p:nvPr>
            <p:ph idx="1"/>
          </p:nvPr>
        </p:nvSpPr>
        <p:spPr>
          <a:xfrm>
            <a:off x="457200" y="838200"/>
            <a:ext cx="8229600" cy="4525963"/>
          </a:xfrm>
        </p:spPr>
        <p:txBody>
          <a:bodyPr/>
          <a:lstStyle/>
          <a:p>
            <a:r>
              <a:rPr lang="en-US" dirty="0" smtClean="0"/>
              <a:t>Yes (Aerobic)? CELLULAR RESPIRATION</a:t>
            </a:r>
          </a:p>
          <a:p>
            <a:r>
              <a:rPr lang="en-US" dirty="0" smtClean="0"/>
              <a:t>No (Anaerobic)? FERMENTATION</a:t>
            </a:r>
            <a:endParaRPr lang="en-US" dirty="0"/>
          </a:p>
        </p:txBody>
      </p:sp>
      <p:pic>
        <p:nvPicPr>
          <p:cNvPr id="10244" name="Picture 4" descr="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057400"/>
            <a:ext cx="5248275" cy="450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596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Cellular Respiration</a:t>
            </a:r>
            <a:endParaRPr lang="en-US" b="1" dirty="0"/>
          </a:p>
        </p:txBody>
      </p:sp>
      <p:sp>
        <p:nvSpPr>
          <p:cNvPr id="3" name="Content Placeholder 2"/>
          <p:cNvSpPr>
            <a:spLocks noGrp="1"/>
          </p:cNvSpPr>
          <p:nvPr>
            <p:ph idx="1"/>
          </p:nvPr>
        </p:nvSpPr>
        <p:spPr/>
        <p:txBody>
          <a:bodyPr/>
          <a:lstStyle/>
          <a:p>
            <a:r>
              <a:rPr lang="en-US" dirty="0" smtClean="0"/>
              <a:t>Releases chemical energy from sugars and other carbon-based molecules to make ATP when</a:t>
            </a:r>
            <a:r>
              <a:rPr lang="en-US" dirty="0" smtClean="0">
                <a:solidFill>
                  <a:srgbClr val="FF0000"/>
                </a:solidFill>
              </a:rPr>
              <a:t> oxygen </a:t>
            </a:r>
            <a:r>
              <a:rPr lang="en-US" dirty="0" smtClean="0"/>
              <a:t>is present.</a:t>
            </a:r>
          </a:p>
          <a:p>
            <a:r>
              <a:rPr lang="en-US" dirty="0" smtClean="0">
                <a:solidFill>
                  <a:srgbClr val="FF0000"/>
                </a:solidFill>
              </a:rPr>
              <a:t>Aerobic </a:t>
            </a:r>
            <a:r>
              <a:rPr lang="en-US" dirty="0" smtClean="0"/>
              <a:t>process</a:t>
            </a:r>
          </a:p>
          <a:p>
            <a:pPr lvl="1"/>
            <a:r>
              <a:rPr lang="en-US" dirty="0" smtClean="0"/>
              <a:t>Needs Oxygen to take place</a:t>
            </a:r>
          </a:p>
          <a:p>
            <a:r>
              <a:rPr lang="en-US" dirty="0" smtClean="0"/>
              <a:t>Occurs in </a:t>
            </a:r>
            <a:r>
              <a:rPr lang="en-US" dirty="0" smtClean="0">
                <a:solidFill>
                  <a:srgbClr val="FF0000"/>
                </a:solidFill>
              </a:rPr>
              <a:t>mitochondria</a:t>
            </a:r>
            <a:r>
              <a:rPr lang="en-US" dirty="0" smtClean="0"/>
              <a:t>.</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343400"/>
            <a:ext cx="3429000" cy="218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602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05000" y="4368968"/>
            <a:ext cx="1615440" cy="1015663"/>
          </a:xfrm>
          <a:prstGeom prst="rect">
            <a:avLst/>
          </a:prstGeom>
          <a:solidFill>
            <a:schemeClr val="bg1"/>
          </a:solidFill>
        </p:spPr>
        <p:txBody>
          <a:bodyPr wrap="square" rtlCol="0">
            <a:spAutoFit/>
          </a:bodyPr>
          <a:lstStyle/>
          <a:p>
            <a:pPr algn="ctr"/>
            <a:r>
              <a:rPr lang="en-US" sz="2000" dirty="0" smtClean="0"/>
              <a:t>Energy- Carrying Molecules</a:t>
            </a:r>
          </a:p>
        </p:txBody>
      </p:sp>
      <p:sp>
        <p:nvSpPr>
          <p:cNvPr id="2" name="Title 1"/>
          <p:cNvSpPr>
            <a:spLocks noGrp="1"/>
          </p:cNvSpPr>
          <p:nvPr>
            <p:ph type="title"/>
          </p:nvPr>
        </p:nvSpPr>
        <p:spPr>
          <a:xfrm>
            <a:off x="457200" y="-228600"/>
            <a:ext cx="8229600" cy="1143000"/>
          </a:xfrm>
        </p:spPr>
        <p:txBody>
          <a:bodyPr/>
          <a:lstStyle/>
          <a:p>
            <a:r>
              <a:rPr lang="en-US" b="1" dirty="0" smtClean="0"/>
              <a:t>Krebs Cycle </a:t>
            </a:r>
            <a:endParaRPr lang="en-US" b="1" dirty="0"/>
          </a:p>
        </p:txBody>
      </p:sp>
      <p:sp>
        <p:nvSpPr>
          <p:cNvPr id="3" name="Content Placeholder 2"/>
          <p:cNvSpPr>
            <a:spLocks noGrp="1"/>
          </p:cNvSpPr>
          <p:nvPr>
            <p:ph idx="1"/>
          </p:nvPr>
        </p:nvSpPr>
        <p:spPr>
          <a:xfrm>
            <a:off x="457200" y="533400"/>
            <a:ext cx="8229600" cy="4525963"/>
          </a:xfrm>
        </p:spPr>
        <p:txBody>
          <a:bodyPr/>
          <a:lstStyle/>
          <a:p>
            <a:r>
              <a:rPr lang="en-US" dirty="0" smtClean="0"/>
              <a:t>3-carbon molecule from glycolysis are broken down</a:t>
            </a:r>
          </a:p>
          <a:p>
            <a:r>
              <a:rPr lang="en-US" dirty="0" smtClean="0"/>
              <a:t>Occurs in </a:t>
            </a:r>
            <a:r>
              <a:rPr lang="en-US" dirty="0" smtClean="0">
                <a:solidFill>
                  <a:srgbClr val="FF0000"/>
                </a:solidFill>
              </a:rPr>
              <a:t>matrix of mitochondria</a:t>
            </a:r>
          </a:p>
          <a:p>
            <a:r>
              <a:rPr lang="en-US" dirty="0" smtClean="0">
                <a:solidFill>
                  <a:srgbClr val="FF0000"/>
                </a:solidFill>
              </a:rPr>
              <a:t>2 ATPs made, </a:t>
            </a:r>
            <a:r>
              <a:rPr lang="en-US" dirty="0" smtClean="0"/>
              <a:t>Energy-carrying molecules transferred to Electron Transport Chain</a:t>
            </a:r>
          </a:p>
          <a:p>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77"/>
          <a:stretch/>
        </p:blipFill>
        <p:spPr bwMode="auto">
          <a:xfrm>
            <a:off x="3276600" y="3458534"/>
            <a:ext cx="4201990" cy="339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14800" y="4960203"/>
            <a:ext cx="1447800" cy="830997"/>
          </a:xfrm>
          <a:prstGeom prst="rect">
            <a:avLst/>
          </a:prstGeom>
          <a:solidFill>
            <a:schemeClr val="bg1"/>
          </a:solidFill>
        </p:spPr>
        <p:txBody>
          <a:bodyPr wrap="square" rtlCol="0">
            <a:spAutoFit/>
          </a:bodyPr>
          <a:lstStyle/>
          <a:p>
            <a:pPr algn="ctr"/>
            <a:r>
              <a:rPr lang="en-US" sz="2400" b="1" dirty="0" smtClean="0"/>
              <a:t>Krebs</a:t>
            </a:r>
          </a:p>
          <a:p>
            <a:pPr algn="ctr"/>
            <a:r>
              <a:rPr lang="en-US" sz="2400" b="1" dirty="0" smtClean="0"/>
              <a:t> Cycle</a:t>
            </a:r>
          </a:p>
        </p:txBody>
      </p:sp>
      <p:sp>
        <p:nvSpPr>
          <p:cNvPr id="5" name="Lightning Bolt 4"/>
          <p:cNvSpPr/>
          <p:nvPr/>
        </p:nvSpPr>
        <p:spPr>
          <a:xfrm rot="4468287">
            <a:off x="7387151" y="5074415"/>
            <a:ext cx="541627" cy="719176"/>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ghtning Bolt 7"/>
          <p:cNvSpPr/>
          <p:nvPr/>
        </p:nvSpPr>
        <p:spPr>
          <a:xfrm rot="7971265">
            <a:off x="7539549" y="5669914"/>
            <a:ext cx="541627" cy="719176"/>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059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Electron Transport Chain</a:t>
            </a:r>
            <a:endParaRPr lang="en-US" b="1" dirty="0"/>
          </a:p>
        </p:txBody>
      </p:sp>
      <p:sp>
        <p:nvSpPr>
          <p:cNvPr id="3" name="Content Placeholder 2"/>
          <p:cNvSpPr>
            <a:spLocks noGrp="1"/>
          </p:cNvSpPr>
          <p:nvPr>
            <p:ph idx="1"/>
          </p:nvPr>
        </p:nvSpPr>
        <p:spPr>
          <a:xfrm>
            <a:off x="457200" y="1219200"/>
            <a:ext cx="8229600" cy="4525963"/>
          </a:xfrm>
        </p:spPr>
        <p:txBody>
          <a:bodyPr/>
          <a:lstStyle/>
          <a:p>
            <a:r>
              <a:rPr lang="en-US" dirty="0" smtClean="0"/>
              <a:t>Energy-Carrying molecules from Krebs Cycle used to create ATP</a:t>
            </a:r>
          </a:p>
          <a:p>
            <a:r>
              <a:rPr lang="en-US" dirty="0" smtClean="0">
                <a:solidFill>
                  <a:srgbClr val="FF0000"/>
                </a:solidFill>
              </a:rPr>
              <a:t>32 ATP created</a:t>
            </a:r>
          </a:p>
          <a:p>
            <a:r>
              <a:rPr lang="en-US" dirty="0" smtClean="0"/>
              <a:t>Occurs in inner mitochondrial membrane</a:t>
            </a:r>
            <a:endParaRPr lang="en-US" dirty="0"/>
          </a:p>
        </p:txBody>
      </p:sp>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3657600"/>
            <a:ext cx="4810125" cy="341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2723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Respiration Overview</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464552" cy="4724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7745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8365" y="304800"/>
            <a:ext cx="3828435" cy="2362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4800"/>
            <a:ext cx="6668730" cy="5723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546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b="1" dirty="0" smtClean="0"/>
              <a:t>Anaerobic Respiration</a:t>
            </a:r>
          </a:p>
        </p:txBody>
      </p:sp>
      <p:sp>
        <p:nvSpPr>
          <p:cNvPr id="6147" name="Content Placeholder 2"/>
          <p:cNvSpPr>
            <a:spLocks noGrp="1"/>
          </p:cNvSpPr>
          <p:nvPr>
            <p:ph idx="1"/>
          </p:nvPr>
        </p:nvSpPr>
        <p:spPr/>
        <p:txBody>
          <a:bodyPr>
            <a:normAutofit/>
          </a:bodyPr>
          <a:lstStyle/>
          <a:p>
            <a:pPr eaLnBrk="1" hangingPunct="1"/>
            <a:r>
              <a:rPr lang="en-US" altLang="en-US" dirty="0" smtClean="0"/>
              <a:t>NO OXYGEN</a:t>
            </a:r>
          </a:p>
          <a:p>
            <a:pPr eaLnBrk="1" hangingPunct="1"/>
            <a:r>
              <a:rPr lang="en-US" altLang="en-US" dirty="0" smtClean="0"/>
              <a:t>Only 2 ATP (from Glycolysis)</a:t>
            </a:r>
          </a:p>
          <a:p>
            <a:pPr eaLnBrk="1" hangingPunct="1"/>
            <a:r>
              <a:rPr lang="en-US" altLang="en-US" dirty="0" smtClean="0"/>
              <a:t>Glycolysis and then fermentation</a:t>
            </a:r>
          </a:p>
          <a:p>
            <a:r>
              <a:rPr lang="en-US" altLang="en-US" dirty="0"/>
              <a:t>Fermentations is just a way to get rid of the </a:t>
            </a:r>
            <a:r>
              <a:rPr lang="en-US" altLang="en-US" dirty="0" smtClean="0"/>
              <a:t>3-carbon molecule</a:t>
            </a:r>
          </a:p>
          <a:p>
            <a:pPr eaLnBrk="1" hangingPunct="1"/>
            <a:r>
              <a:rPr lang="en-US" altLang="en-US" dirty="0" smtClean="0"/>
              <a:t>End products vary</a:t>
            </a:r>
          </a:p>
          <a:p>
            <a:pPr eaLnBrk="1" hangingPunct="1"/>
            <a:r>
              <a:rPr lang="en-US" altLang="en-US" dirty="0" smtClean="0"/>
              <a:t>Takes place in the cytoplasm</a:t>
            </a:r>
          </a:p>
        </p:txBody>
      </p:sp>
    </p:spTree>
    <p:extLst>
      <p:ext uri="{BB962C8B-B14F-4D97-AF65-F5344CB8AC3E}">
        <p14:creationId xmlns:p14="http://schemas.microsoft.com/office/powerpoint/2010/main" val="3365939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Adenosine Triphosphate (ATP)</a:t>
            </a:r>
            <a:endParaRPr lang="en-US" b="1" dirty="0"/>
          </a:p>
        </p:txBody>
      </p:sp>
      <p:sp>
        <p:nvSpPr>
          <p:cNvPr id="3" name="Content Placeholder 2"/>
          <p:cNvSpPr>
            <a:spLocks noGrp="1"/>
          </p:cNvSpPr>
          <p:nvPr>
            <p:ph idx="1"/>
          </p:nvPr>
        </p:nvSpPr>
        <p:spPr>
          <a:xfrm>
            <a:off x="457200" y="1219200"/>
            <a:ext cx="8229600" cy="4525963"/>
          </a:xfrm>
        </p:spPr>
        <p:txBody>
          <a:bodyPr/>
          <a:lstStyle/>
          <a:p>
            <a:r>
              <a:rPr lang="en-US" dirty="0" smtClean="0"/>
              <a:t>Molecule that transfers energy from the breakdown of food to cell processes</a:t>
            </a:r>
          </a:p>
          <a:p>
            <a:r>
              <a:rPr lang="en-US" dirty="0" smtClean="0"/>
              <a:t>Function</a:t>
            </a:r>
          </a:p>
          <a:p>
            <a:pPr lvl="1"/>
            <a:r>
              <a:rPr lang="en-US" dirty="0" smtClean="0"/>
              <a:t>Building molecules</a:t>
            </a:r>
          </a:p>
          <a:p>
            <a:pPr lvl="1"/>
            <a:r>
              <a:rPr lang="en-US" dirty="0" smtClean="0"/>
              <a:t>Moving materials by active transport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177665"/>
            <a:ext cx="5105400" cy="2680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5170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b="1" dirty="0" smtClean="0"/>
              <a:t>Lactic Acid Fermentation</a:t>
            </a:r>
          </a:p>
        </p:txBody>
      </p:sp>
      <p:sp>
        <p:nvSpPr>
          <p:cNvPr id="9219" name="Content Placeholder 2"/>
          <p:cNvSpPr>
            <a:spLocks noGrp="1"/>
          </p:cNvSpPr>
          <p:nvPr>
            <p:ph idx="1"/>
          </p:nvPr>
        </p:nvSpPr>
        <p:spPr/>
        <p:txBody>
          <a:bodyPr/>
          <a:lstStyle/>
          <a:p>
            <a:pPr eaLnBrk="1" hangingPunct="1"/>
            <a:r>
              <a:rPr lang="en-US" altLang="en-US" dirty="0" smtClean="0"/>
              <a:t>Used by bacteria and our muscles!</a:t>
            </a:r>
          </a:p>
          <a:p>
            <a:pPr eaLnBrk="1" hangingPunct="1"/>
            <a:r>
              <a:rPr lang="en-US" altLang="en-US" dirty="0" smtClean="0"/>
              <a:t>Turn the 3-carbon molecule into lactic acid</a:t>
            </a:r>
          </a:p>
          <a:p>
            <a:pPr eaLnBrk="1" hangingPunct="1"/>
            <a:r>
              <a:rPr lang="en-US" altLang="en-US" dirty="0" smtClean="0"/>
              <a:t>NO NEW ENERGY </a:t>
            </a:r>
            <a:r>
              <a:rPr lang="en-US" altLang="en-US" b="1" dirty="0" smtClean="0">
                <a:sym typeface="Wingdings" pitchFamily="2" charset="2"/>
              </a:rPr>
              <a:t></a:t>
            </a:r>
          </a:p>
          <a:p>
            <a:pPr eaLnBrk="1" hangingPunct="1"/>
            <a:r>
              <a:rPr lang="en-US" altLang="en-US" dirty="0" smtClean="0">
                <a:sym typeface="Wingdings" pitchFamily="2" charset="2"/>
              </a:rPr>
              <a:t>Makes cheese and Yogurt!!</a:t>
            </a:r>
            <a:endParaRPr lang="en-US" altLang="en-US" dirty="0" smtClean="0"/>
          </a:p>
        </p:txBody>
      </p:sp>
      <p:pic>
        <p:nvPicPr>
          <p:cNvPr id="9220" name="Picture 2" descr="http://t2.gstatic.com/images?q=tbn:ANd9GcSYdnJNTjNBbieBiSN89S28Fvp8ILpf7D9iVhEi0ESaVfA4o8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6200"/>
            <a:ext cx="2336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http://t1.gstatic.com/images?q=tbn:ANd9GcTC9HhcXOqC_ncW_c4_Uvhqb6WVSyMMb8-diIW-b8DQrEp2a44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86200"/>
            <a:ext cx="30384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7377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b="1" dirty="0" smtClean="0"/>
              <a:t>Lactic Acid Fermentation</a:t>
            </a:r>
          </a:p>
        </p:txBody>
      </p:sp>
      <p:sp>
        <p:nvSpPr>
          <p:cNvPr id="10243" name="Content Placeholder 2"/>
          <p:cNvSpPr>
            <a:spLocks noGrp="1"/>
          </p:cNvSpPr>
          <p:nvPr>
            <p:ph idx="1"/>
          </p:nvPr>
        </p:nvSpPr>
        <p:spPr/>
        <p:txBody>
          <a:bodyPr/>
          <a:lstStyle/>
          <a:p>
            <a:pPr eaLnBrk="1" hangingPunct="1"/>
            <a:r>
              <a:rPr lang="en-US" altLang="en-US" dirty="0" smtClean="0"/>
              <a:t>Reason why our muscles get tired when we use them a long time.</a:t>
            </a:r>
          </a:p>
          <a:p>
            <a:pPr eaLnBrk="1" hangingPunct="1"/>
            <a:r>
              <a:rPr lang="en-US" altLang="en-US" dirty="0" smtClean="0">
                <a:solidFill>
                  <a:srgbClr val="FF0000"/>
                </a:solidFill>
              </a:rPr>
              <a:t>Oxygen Debt- </a:t>
            </a:r>
            <a:r>
              <a:rPr lang="en-US" altLang="en-US" dirty="0" smtClean="0"/>
              <a:t>we owe our body oxygen to get rid of the lactic acid</a:t>
            </a:r>
            <a:endParaRPr lang="en-US" altLang="en-US" b="1" dirty="0" smtClean="0"/>
          </a:p>
        </p:txBody>
      </p:sp>
      <p:pic>
        <p:nvPicPr>
          <p:cNvPr id="10244" name="Picture 2" descr="http://t3.gstatic.com/images?q=tbn:ANd9GcTwwq9Jl7FKME2I6fvXr2QwzBPgNFCpo4MCIEpzJfd2u2qqVnP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733800"/>
            <a:ext cx="38322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305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b="1" dirty="0" smtClean="0"/>
              <a:t>Ethanol Fermentation</a:t>
            </a:r>
          </a:p>
        </p:txBody>
      </p:sp>
      <p:sp>
        <p:nvSpPr>
          <p:cNvPr id="12291" name="Content Placeholder 2"/>
          <p:cNvSpPr>
            <a:spLocks noGrp="1"/>
          </p:cNvSpPr>
          <p:nvPr>
            <p:ph idx="1"/>
          </p:nvPr>
        </p:nvSpPr>
        <p:spPr/>
        <p:txBody>
          <a:bodyPr/>
          <a:lstStyle/>
          <a:p>
            <a:pPr eaLnBrk="1" hangingPunct="1"/>
            <a:r>
              <a:rPr lang="en-US" altLang="en-US" dirty="0" smtClean="0"/>
              <a:t>Used by yeast</a:t>
            </a:r>
          </a:p>
          <a:p>
            <a:pPr eaLnBrk="1" hangingPunct="1"/>
            <a:r>
              <a:rPr lang="en-US" altLang="en-US" dirty="0" smtClean="0"/>
              <a:t>Turns pyruvate into </a:t>
            </a:r>
            <a:r>
              <a:rPr lang="en-US" altLang="en-US" b="1" dirty="0" smtClean="0"/>
              <a:t> </a:t>
            </a:r>
            <a:r>
              <a:rPr lang="en-US" altLang="en-US" dirty="0" smtClean="0"/>
              <a:t>ethanol and Carbon dioxide</a:t>
            </a:r>
          </a:p>
          <a:p>
            <a:pPr eaLnBrk="1" hangingPunct="1"/>
            <a:r>
              <a:rPr lang="en-US" altLang="en-US" dirty="0" smtClean="0"/>
              <a:t>NO NEW ENERGY </a:t>
            </a:r>
            <a:r>
              <a:rPr lang="en-US" altLang="en-US" dirty="0" smtClean="0">
                <a:sym typeface="Wingdings" pitchFamily="2" charset="2"/>
              </a:rPr>
              <a:t></a:t>
            </a:r>
          </a:p>
          <a:p>
            <a:pPr eaLnBrk="1" hangingPunct="1"/>
            <a:r>
              <a:rPr lang="en-US" altLang="en-US" dirty="0" smtClean="0"/>
              <a:t>Used to make wine, beer and bread!!</a:t>
            </a:r>
          </a:p>
        </p:txBody>
      </p:sp>
      <p:pic>
        <p:nvPicPr>
          <p:cNvPr id="12292" name="Picture 2" descr="http://t1.gstatic.com/images?q=tbn:ANd9GcQ8xppOQtUm-R8CDX9ua_bmbIcwlbD6RwFDVlZBb2a2zNfLj5H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438650"/>
            <a:ext cx="18954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http://t0.gstatic.com/images?q=tbn:ANd9GcR2QV56lcZ9wPCCCuUzRoFyAMX_amieEf21cMVLjGzhc3KkXkm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381500"/>
            <a:ext cx="18478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http://t0.gstatic.com/images?q=tbn:ANd9GcStHMyg9iHQTUQUQRCXlOGn_mjTNIOEt2rzaCNCpkztXAt9g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419600"/>
            <a:ext cx="30448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277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b="1" dirty="0" smtClean="0"/>
              <a:t>Which would you rather do?</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defRPr/>
            </a:pPr>
            <a:r>
              <a:rPr lang="en-US" dirty="0" smtClean="0"/>
              <a:t>Aerobic makes 36 ATP</a:t>
            </a:r>
          </a:p>
          <a:p>
            <a:pPr eaLnBrk="1" fontAlgn="auto" hangingPunct="1">
              <a:spcAft>
                <a:spcPts val="0"/>
              </a:spcAft>
              <a:defRPr/>
            </a:pPr>
            <a:endParaRPr lang="en-US" dirty="0" smtClean="0"/>
          </a:p>
          <a:p>
            <a:pPr eaLnBrk="1" fontAlgn="auto" hangingPunct="1">
              <a:spcAft>
                <a:spcPts val="0"/>
              </a:spcAft>
              <a:defRPr/>
            </a:pPr>
            <a:r>
              <a:rPr lang="en-US" dirty="0" smtClean="0"/>
              <a:t>Anaerobic makes 2 ATP</a:t>
            </a:r>
          </a:p>
          <a:p>
            <a:pPr eaLnBrk="1" fontAlgn="auto" hangingPunct="1">
              <a:spcAft>
                <a:spcPts val="0"/>
              </a:spcAft>
              <a:defRPr/>
            </a:pPr>
            <a:endParaRPr lang="en-US" dirty="0" smtClean="0"/>
          </a:p>
          <a:p>
            <a:pPr eaLnBrk="1" fontAlgn="auto" hangingPunct="1">
              <a:spcAft>
                <a:spcPts val="0"/>
              </a:spcAft>
              <a:defRPr/>
            </a:pPr>
            <a:r>
              <a:rPr lang="en-US" dirty="0" smtClean="0"/>
              <a:t>As long as oxygen is around, you will always choose Aerobic.  Anaerobic is only there so we organisms can survive if they are in an environment without oxygen (or our muscles can keep working when they run out of oxygen)</a:t>
            </a:r>
          </a:p>
        </p:txBody>
      </p:sp>
    </p:spTree>
    <p:extLst>
      <p:ext uri="{BB962C8B-B14F-4D97-AF65-F5344CB8AC3E}">
        <p14:creationId xmlns:p14="http://schemas.microsoft.com/office/powerpoint/2010/main" val="238521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Energy in ATP</a:t>
            </a:r>
            <a:endParaRPr lang="en-US" b="1" dirty="0"/>
          </a:p>
        </p:txBody>
      </p:sp>
      <p:sp>
        <p:nvSpPr>
          <p:cNvPr id="3" name="Content Placeholder 2"/>
          <p:cNvSpPr>
            <a:spLocks noGrp="1"/>
          </p:cNvSpPr>
          <p:nvPr>
            <p:ph idx="1"/>
          </p:nvPr>
        </p:nvSpPr>
        <p:spPr>
          <a:xfrm>
            <a:off x="457200" y="838200"/>
            <a:ext cx="8229600" cy="4525963"/>
          </a:xfrm>
        </p:spPr>
        <p:txBody>
          <a:bodyPr/>
          <a:lstStyle/>
          <a:p>
            <a:r>
              <a:rPr lang="en-US" dirty="0" smtClean="0"/>
              <a:t>Energy is released when a phosphate group is removed form the molecule</a:t>
            </a:r>
          </a:p>
          <a:p>
            <a:r>
              <a:rPr lang="en-US" dirty="0" smtClean="0"/>
              <a:t>The bond holding the third phosphate is unstable and easily broken to form ADP</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717" b="18841"/>
          <a:stretch/>
        </p:blipFill>
        <p:spPr bwMode="auto">
          <a:xfrm>
            <a:off x="1447800" y="3505200"/>
            <a:ext cx="6325013" cy="2910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SMARTInkShape-Group52"/>
          <p:cNvGrpSpPr/>
          <p:nvPr/>
        </p:nvGrpSpPr>
        <p:grpSpPr>
          <a:xfrm>
            <a:off x="4333381" y="3151968"/>
            <a:ext cx="2319237" cy="854162"/>
            <a:chOff x="4333381" y="3151968"/>
            <a:chExt cx="2319237" cy="854162"/>
          </a:xfrm>
        </p:grpSpPr>
        <p:sp>
          <p:nvSpPr>
            <p:cNvPr id="4" name="SMARTInkShape-285"/>
            <p:cNvSpPr/>
            <p:nvPr/>
          </p:nvSpPr>
          <p:spPr>
            <a:xfrm>
              <a:off x="4333381" y="3151968"/>
              <a:ext cx="265375" cy="482416"/>
            </a:xfrm>
            <a:custGeom>
              <a:avLst/>
              <a:gdLst/>
              <a:ahLst/>
              <a:cxnLst/>
              <a:rect l="0" t="0" r="0" b="0"/>
              <a:pathLst>
                <a:path w="265375" h="482416">
                  <a:moveTo>
                    <a:pt x="15377" y="44860"/>
                  </a:moveTo>
                  <a:lnTo>
                    <a:pt x="5896" y="35379"/>
                  </a:lnTo>
                  <a:lnTo>
                    <a:pt x="3103" y="36555"/>
                  </a:lnTo>
                  <a:lnTo>
                    <a:pt x="0" y="48445"/>
                  </a:lnTo>
                  <a:lnTo>
                    <a:pt x="2993" y="72711"/>
                  </a:lnTo>
                  <a:lnTo>
                    <a:pt x="18039" y="115699"/>
                  </a:lnTo>
                  <a:lnTo>
                    <a:pt x="23441" y="154595"/>
                  </a:lnTo>
                  <a:lnTo>
                    <a:pt x="29893" y="188830"/>
                  </a:lnTo>
                  <a:lnTo>
                    <a:pt x="31751" y="218979"/>
                  </a:lnTo>
                  <a:lnTo>
                    <a:pt x="32576" y="252223"/>
                  </a:lnTo>
                  <a:lnTo>
                    <a:pt x="31951" y="286842"/>
                  </a:lnTo>
                  <a:lnTo>
                    <a:pt x="28365" y="322072"/>
                  </a:lnTo>
                  <a:lnTo>
                    <a:pt x="25108" y="365671"/>
                  </a:lnTo>
                  <a:lnTo>
                    <a:pt x="21819" y="407209"/>
                  </a:lnTo>
                  <a:lnTo>
                    <a:pt x="14640" y="442934"/>
                  </a:lnTo>
                  <a:lnTo>
                    <a:pt x="8066" y="476931"/>
                  </a:lnTo>
                  <a:lnTo>
                    <a:pt x="7526" y="477767"/>
                  </a:lnTo>
                  <a:lnTo>
                    <a:pt x="6927" y="468112"/>
                  </a:lnTo>
                  <a:lnTo>
                    <a:pt x="16224" y="427259"/>
                  </a:lnTo>
                  <a:lnTo>
                    <a:pt x="27203" y="383721"/>
                  </a:lnTo>
                  <a:lnTo>
                    <a:pt x="40378" y="342047"/>
                  </a:lnTo>
                  <a:lnTo>
                    <a:pt x="55857" y="299273"/>
                  </a:lnTo>
                  <a:lnTo>
                    <a:pt x="74004" y="256832"/>
                  </a:lnTo>
                  <a:lnTo>
                    <a:pt x="93765" y="215826"/>
                  </a:lnTo>
                  <a:lnTo>
                    <a:pt x="110640" y="178070"/>
                  </a:lnTo>
                  <a:lnTo>
                    <a:pt x="129408" y="138716"/>
                  </a:lnTo>
                  <a:lnTo>
                    <a:pt x="153204" y="97863"/>
                  </a:lnTo>
                  <a:lnTo>
                    <a:pt x="182184" y="53714"/>
                  </a:lnTo>
                  <a:lnTo>
                    <a:pt x="218913" y="11777"/>
                  </a:lnTo>
                  <a:lnTo>
                    <a:pt x="229861" y="1383"/>
                  </a:lnTo>
                  <a:lnTo>
                    <a:pt x="232780" y="0"/>
                  </a:lnTo>
                  <a:lnTo>
                    <a:pt x="234727" y="71"/>
                  </a:lnTo>
                  <a:lnTo>
                    <a:pt x="239534" y="2795"/>
                  </a:lnTo>
                  <a:lnTo>
                    <a:pt x="242206" y="4910"/>
                  </a:lnTo>
                  <a:lnTo>
                    <a:pt x="250706" y="22109"/>
                  </a:lnTo>
                  <a:lnTo>
                    <a:pt x="255338" y="59732"/>
                  </a:lnTo>
                  <a:lnTo>
                    <a:pt x="261068" y="99416"/>
                  </a:lnTo>
                  <a:lnTo>
                    <a:pt x="264122" y="134998"/>
                  </a:lnTo>
                  <a:lnTo>
                    <a:pt x="264836" y="165288"/>
                  </a:lnTo>
                  <a:lnTo>
                    <a:pt x="265239" y="207873"/>
                  </a:lnTo>
                  <a:lnTo>
                    <a:pt x="265374" y="248929"/>
                  </a:lnTo>
                  <a:lnTo>
                    <a:pt x="260658" y="290864"/>
                  </a:lnTo>
                  <a:lnTo>
                    <a:pt x="258336" y="321213"/>
                  </a:lnTo>
                  <a:lnTo>
                    <a:pt x="257029" y="358253"/>
                  </a:lnTo>
                  <a:lnTo>
                    <a:pt x="251847" y="398027"/>
                  </a:lnTo>
                  <a:lnTo>
                    <a:pt x="248398" y="435980"/>
                  </a:lnTo>
                  <a:lnTo>
                    <a:pt x="246808" y="456199"/>
                  </a:lnTo>
                  <a:lnTo>
                    <a:pt x="238619" y="4824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286"/>
            <p:cNvSpPr/>
            <p:nvPr/>
          </p:nvSpPr>
          <p:spPr>
            <a:xfrm>
              <a:off x="4366617" y="3475549"/>
              <a:ext cx="258962" cy="15960"/>
            </a:xfrm>
            <a:custGeom>
              <a:avLst/>
              <a:gdLst/>
              <a:ahLst/>
              <a:cxnLst/>
              <a:rect l="0" t="0" r="0" b="0"/>
              <a:pathLst>
                <a:path w="258962" h="15960">
                  <a:moveTo>
                    <a:pt x="0" y="15959"/>
                  </a:moveTo>
                  <a:lnTo>
                    <a:pt x="9481" y="11218"/>
                  </a:lnTo>
                  <a:lnTo>
                    <a:pt x="22074" y="11537"/>
                  </a:lnTo>
                  <a:lnTo>
                    <a:pt x="37592" y="13002"/>
                  </a:lnTo>
                  <a:lnTo>
                    <a:pt x="74453" y="8503"/>
                  </a:lnTo>
                  <a:lnTo>
                    <a:pt x="110696" y="7466"/>
                  </a:lnTo>
                  <a:lnTo>
                    <a:pt x="147562" y="4513"/>
                  </a:lnTo>
                  <a:lnTo>
                    <a:pt x="182629" y="0"/>
                  </a:lnTo>
                  <a:lnTo>
                    <a:pt x="258961" y="70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287"/>
            <p:cNvSpPr/>
            <p:nvPr/>
          </p:nvSpPr>
          <p:spPr>
            <a:xfrm>
              <a:off x="4719962" y="3222204"/>
              <a:ext cx="244676" cy="456828"/>
            </a:xfrm>
            <a:custGeom>
              <a:avLst/>
              <a:gdLst/>
              <a:ahLst/>
              <a:cxnLst/>
              <a:rect l="0" t="0" r="0" b="0"/>
              <a:pathLst>
                <a:path w="244676" h="456828">
                  <a:moveTo>
                    <a:pt x="200296" y="126429"/>
                  </a:moveTo>
                  <a:lnTo>
                    <a:pt x="166635" y="128413"/>
                  </a:lnTo>
                  <a:lnTo>
                    <a:pt x="129264" y="143210"/>
                  </a:lnTo>
                  <a:lnTo>
                    <a:pt x="112172" y="150754"/>
                  </a:lnTo>
                  <a:lnTo>
                    <a:pt x="71676" y="179138"/>
                  </a:lnTo>
                  <a:lnTo>
                    <a:pt x="29507" y="221104"/>
                  </a:lnTo>
                  <a:lnTo>
                    <a:pt x="7243" y="264631"/>
                  </a:lnTo>
                  <a:lnTo>
                    <a:pt x="0" y="293275"/>
                  </a:lnTo>
                  <a:lnTo>
                    <a:pt x="3140" y="337553"/>
                  </a:lnTo>
                  <a:lnTo>
                    <a:pt x="8823" y="354537"/>
                  </a:lnTo>
                  <a:lnTo>
                    <a:pt x="23898" y="376870"/>
                  </a:lnTo>
                  <a:lnTo>
                    <a:pt x="42858" y="387606"/>
                  </a:lnTo>
                  <a:lnTo>
                    <a:pt x="76808" y="392330"/>
                  </a:lnTo>
                  <a:lnTo>
                    <a:pt x="98780" y="388144"/>
                  </a:lnTo>
                  <a:lnTo>
                    <a:pt x="118467" y="378676"/>
                  </a:lnTo>
                  <a:lnTo>
                    <a:pt x="144300" y="357604"/>
                  </a:lnTo>
                  <a:lnTo>
                    <a:pt x="160112" y="335375"/>
                  </a:lnTo>
                  <a:lnTo>
                    <a:pt x="175932" y="300676"/>
                  </a:lnTo>
                  <a:lnTo>
                    <a:pt x="190669" y="261279"/>
                  </a:lnTo>
                  <a:lnTo>
                    <a:pt x="203134" y="220094"/>
                  </a:lnTo>
                  <a:lnTo>
                    <a:pt x="215151" y="179877"/>
                  </a:lnTo>
                  <a:lnTo>
                    <a:pt x="224434" y="140037"/>
                  </a:lnTo>
                  <a:lnTo>
                    <a:pt x="231302" y="98248"/>
                  </a:lnTo>
                  <a:lnTo>
                    <a:pt x="236076" y="56480"/>
                  </a:lnTo>
                  <a:lnTo>
                    <a:pt x="243580" y="15279"/>
                  </a:lnTo>
                  <a:lnTo>
                    <a:pt x="244675" y="0"/>
                  </a:lnTo>
                  <a:lnTo>
                    <a:pt x="243929" y="25416"/>
                  </a:lnTo>
                  <a:lnTo>
                    <a:pt x="237871" y="65722"/>
                  </a:lnTo>
                  <a:lnTo>
                    <a:pt x="236565" y="108111"/>
                  </a:lnTo>
                  <a:lnTo>
                    <a:pt x="236260" y="143092"/>
                  </a:lnTo>
                  <a:lnTo>
                    <a:pt x="236123" y="175176"/>
                  </a:lnTo>
                  <a:lnTo>
                    <a:pt x="231307" y="211648"/>
                  </a:lnTo>
                  <a:lnTo>
                    <a:pt x="228336" y="255528"/>
                  </a:lnTo>
                  <a:lnTo>
                    <a:pt x="232196" y="292011"/>
                  </a:lnTo>
                  <a:lnTo>
                    <a:pt x="230116" y="330013"/>
                  </a:lnTo>
                  <a:lnTo>
                    <a:pt x="235042" y="373406"/>
                  </a:lnTo>
                  <a:lnTo>
                    <a:pt x="235823" y="416720"/>
                  </a:lnTo>
                  <a:lnTo>
                    <a:pt x="236015" y="4568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288"/>
            <p:cNvSpPr/>
            <p:nvPr/>
          </p:nvSpPr>
          <p:spPr>
            <a:xfrm>
              <a:off x="5000625" y="3398249"/>
              <a:ext cx="241103" cy="244478"/>
            </a:xfrm>
            <a:custGeom>
              <a:avLst/>
              <a:gdLst/>
              <a:ahLst/>
              <a:cxnLst/>
              <a:rect l="0" t="0" r="0" b="0"/>
              <a:pathLst>
                <a:path w="241103" h="244478">
                  <a:moveTo>
                    <a:pt x="0" y="182556"/>
                  </a:moveTo>
                  <a:lnTo>
                    <a:pt x="34339" y="152957"/>
                  </a:lnTo>
                  <a:lnTo>
                    <a:pt x="77301" y="126622"/>
                  </a:lnTo>
                  <a:lnTo>
                    <a:pt x="118127" y="102311"/>
                  </a:lnTo>
                  <a:lnTo>
                    <a:pt x="161628" y="73431"/>
                  </a:lnTo>
                  <a:lnTo>
                    <a:pt x="205261" y="39130"/>
                  </a:lnTo>
                  <a:lnTo>
                    <a:pt x="237566" y="7458"/>
                  </a:lnTo>
                  <a:lnTo>
                    <a:pt x="237753" y="5300"/>
                  </a:lnTo>
                  <a:lnTo>
                    <a:pt x="235314" y="257"/>
                  </a:lnTo>
                  <a:lnTo>
                    <a:pt x="222985" y="0"/>
                  </a:lnTo>
                  <a:lnTo>
                    <a:pt x="182732" y="7920"/>
                  </a:lnTo>
                  <a:lnTo>
                    <a:pt x="153031" y="25640"/>
                  </a:lnTo>
                  <a:lnTo>
                    <a:pt x="110763" y="63306"/>
                  </a:lnTo>
                  <a:lnTo>
                    <a:pt x="87518" y="98526"/>
                  </a:lnTo>
                  <a:lnTo>
                    <a:pt x="67418" y="136065"/>
                  </a:lnTo>
                  <a:lnTo>
                    <a:pt x="64955" y="169553"/>
                  </a:lnTo>
                  <a:lnTo>
                    <a:pt x="67895" y="189675"/>
                  </a:lnTo>
                  <a:lnTo>
                    <a:pt x="75155" y="205895"/>
                  </a:lnTo>
                  <a:lnTo>
                    <a:pt x="91244" y="227735"/>
                  </a:lnTo>
                  <a:lnTo>
                    <a:pt x="110379" y="238386"/>
                  </a:lnTo>
                  <a:lnTo>
                    <a:pt x="149648" y="243744"/>
                  </a:lnTo>
                  <a:lnTo>
                    <a:pt x="168706" y="244477"/>
                  </a:lnTo>
                  <a:lnTo>
                    <a:pt x="184452" y="239511"/>
                  </a:lnTo>
                  <a:lnTo>
                    <a:pt x="227174" y="204277"/>
                  </a:lnTo>
                  <a:lnTo>
                    <a:pt x="241102" y="1914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289"/>
            <p:cNvSpPr/>
            <p:nvPr/>
          </p:nvSpPr>
          <p:spPr>
            <a:xfrm>
              <a:off x="5295305" y="3406400"/>
              <a:ext cx="169665" cy="281562"/>
            </a:xfrm>
            <a:custGeom>
              <a:avLst/>
              <a:gdLst/>
              <a:ahLst/>
              <a:cxnLst/>
              <a:rect l="0" t="0" r="0" b="0"/>
              <a:pathLst>
                <a:path w="169665" h="281562">
                  <a:moveTo>
                    <a:pt x="0" y="4741"/>
                  </a:moveTo>
                  <a:lnTo>
                    <a:pt x="0" y="0"/>
                  </a:lnTo>
                  <a:lnTo>
                    <a:pt x="6137" y="40777"/>
                  </a:lnTo>
                  <a:lnTo>
                    <a:pt x="11023" y="83113"/>
                  </a:lnTo>
                  <a:lnTo>
                    <a:pt x="16509" y="125173"/>
                  </a:lnTo>
                  <a:lnTo>
                    <a:pt x="17459" y="159928"/>
                  </a:lnTo>
                  <a:lnTo>
                    <a:pt x="22481" y="195361"/>
                  </a:lnTo>
                  <a:lnTo>
                    <a:pt x="26621" y="237530"/>
                  </a:lnTo>
                  <a:lnTo>
                    <a:pt x="26676" y="240301"/>
                  </a:lnTo>
                  <a:lnTo>
                    <a:pt x="26779" y="203329"/>
                  </a:lnTo>
                  <a:lnTo>
                    <a:pt x="33915" y="164904"/>
                  </a:lnTo>
                  <a:lnTo>
                    <a:pt x="44880" y="122772"/>
                  </a:lnTo>
                  <a:lnTo>
                    <a:pt x="61341" y="85492"/>
                  </a:lnTo>
                  <a:lnTo>
                    <a:pt x="89535" y="43156"/>
                  </a:lnTo>
                  <a:lnTo>
                    <a:pt x="100317" y="31736"/>
                  </a:lnTo>
                  <a:lnTo>
                    <a:pt x="108416" y="26661"/>
                  </a:lnTo>
                  <a:lnTo>
                    <a:pt x="123294" y="23803"/>
                  </a:lnTo>
                  <a:lnTo>
                    <a:pt x="134502" y="28426"/>
                  </a:lnTo>
                  <a:lnTo>
                    <a:pt x="157868" y="47563"/>
                  </a:lnTo>
                  <a:lnTo>
                    <a:pt x="164421" y="64122"/>
                  </a:lnTo>
                  <a:lnTo>
                    <a:pt x="168973" y="100204"/>
                  </a:lnTo>
                  <a:lnTo>
                    <a:pt x="169573" y="142315"/>
                  </a:lnTo>
                  <a:lnTo>
                    <a:pt x="168654" y="181259"/>
                  </a:lnTo>
                  <a:lnTo>
                    <a:pt x="161973" y="222969"/>
                  </a:lnTo>
                  <a:lnTo>
                    <a:pt x="160782" y="267260"/>
                  </a:lnTo>
                  <a:lnTo>
                    <a:pt x="160767" y="269050"/>
                  </a:lnTo>
                  <a:lnTo>
                    <a:pt x="169664" y="2815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290"/>
            <p:cNvSpPr/>
            <p:nvPr/>
          </p:nvSpPr>
          <p:spPr>
            <a:xfrm>
              <a:off x="5511837" y="3448832"/>
              <a:ext cx="211034" cy="241636"/>
            </a:xfrm>
            <a:custGeom>
              <a:avLst/>
              <a:gdLst/>
              <a:ahLst/>
              <a:cxnLst/>
              <a:rect l="0" t="0" r="0" b="0"/>
              <a:pathLst>
                <a:path w="211034" h="241636">
                  <a:moveTo>
                    <a:pt x="33499" y="6957"/>
                  </a:moveTo>
                  <a:lnTo>
                    <a:pt x="33499" y="47192"/>
                  </a:lnTo>
                  <a:lnTo>
                    <a:pt x="27362" y="84431"/>
                  </a:lnTo>
                  <a:lnTo>
                    <a:pt x="25121" y="120891"/>
                  </a:lnTo>
                  <a:lnTo>
                    <a:pt x="27378" y="160770"/>
                  </a:lnTo>
                  <a:lnTo>
                    <a:pt x="37030" y="204469"/>
                  </a:lnTo>
                  <a:lnTo>
                    <a:pt x="54628" y="231217"/>
                  </a:lnTo>
                  <a:lnTo>
                    <a:pt x="62072" y="239912"/>
                  </a:lnTo>
                  <a:lnTo>
                    <a:pt x="68423" y="241635"/>
                  </a:lnTo>
                  <a:lnTo>
                    <a:pt x="86062" y="240904"/>
                  </a:lnTo>
                  <a:lnTo>
                    <a:pt x="113565" y="230174"/>
                  </a:lnTo>
                  <a:lnTo>
                    <a:pt x="155829" y="203015"/>
                  </a:lnTo>
                  <a:lnTo>
                    <a:pt x="169227" y="189344"/>
                  </a:lnTo>
                  <a:lnTo>
                    <a:pt x="193997" y="148229"/>
                  </a:lnTo>
                  <a:lnTo>
                    <a:pt x="206731" y="118930"/>
                  </a:lnTo>
                  <a:lnTo>
                    <a:pt x="211033" y="81771"/>
                  </a:lnTo>
                  <a:lnTo>
                    <a:pt x="204754" y="44335"/>
                  </a:lnTo>
                  <a:lnTo>
                    <a:pt x="199571" y="29853"/>
                  </a:lnTo>
                  <a:lnTo>
                    <a:pt x="191314" y="19448"/>
                  </a:lnTo>
                  <a:lnTo>
                    <a:pt x="180037" y="11516"/>
                  </a:lnTo>
                  <a:lnTo>
                    <a:pt x="157946" y="2465"/>
                  </a:lnTo>
                  <a:lnTo>
                    <a:pt x="144702" y="0"/>
                  </a:lnTo>
                  <a:lnTo>
                    <a:pt x="121349" y="3352"/>
                  </a:lnTo>
                  <a:lnTo>
                    <a:pt x="100319" y="10629"/>
                  </a:lnTo>
                  <a:lnTo>
                    <a:pt x="68305" y="43365"/>
                  </a:lnTo>
                  <a:lnTo>
                    <a:pt x="33930" y="85492"/>
                  </a:lnTo>
                  <a:lnTo>
                    <a:pt x="13153" y="121652"/>
                  </a:lnTo>
                  <a:lnTo>
                    <a:pt x="1110" y="155841"/>
                  </a:lnTo>
                  <a:lnTo>
                    <a:pt x="0" y="162768"/>
                  </a:lnTo>
                  <a:lnTo>
                    <a:pt x="33499" y="2123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291"/>
            <p:cNvSpPr/>
            <p:nvPr/>
          </p:nvSpPr>
          <p:spPr>
            <a:xfrm>
              <a:off x="5765402" y="3425293"/>
              <a:ext cx="143800" cy="271132"/>
            </a:xfrm>
            <a:custGeom>
              <a:avLst/>
              <a:gdLst/>
              <a:ahLst/>
              <a:cxnLst/>
              <a:rect l="0" t="0" r="0" b="0"/>
              <a:pathLst>
                <a:path w="143800" h="271132">
                  <a:moveTo>
                    <a:pt x="137121" y="21566"/>
                  </a:moveTo>
                  <a:lnTo>
                    <a:pt x="137121" y="16826"/>
                  </a:lnTo>
                  <a:lnTo>
                    <a:pt x="131830" y="11853"/>
                  </a:lnTo>
                  <a:lnTo>
                    <a:pt x="107523" y="575"/>
                  </a:lnTo>
                  <a:lnTo>
                    <a:pt x="91224" y="0"/>
                  </a:lnTo>
                  <a:lnTo>
                    <a:pt x="74059" y="4044"/>
                  </a:lnTo>
                  <a:lnTo>
                    <a:pt x="29892" y="28348"/>
                  </a:lnTo>
                  <a:lnTo>
                    <a:pt x="12635" y="40884"/>
                  </a:lnTo>
                  <a:lnTo>
                    <a:pt x="1238" y="60363"/>
                  </a:lnTo>
                  <a:lnTo>
                    <a:pt x="0" y="76513"/>
                  </a:lnTo>
                  <a:lnTo>
                    <a:pt x="1059" y="84986"/>
                  </a:lnTo>
                  <a:lnTo>
                    <a:pt x="4741" y="91628"/>
                  </a:lnTo>
                  <a:lnTo>
                    <a:pt x="42609" y="122310"/>
                  </a:lnTo>
                  <a:lnTo>
                    <a:pt x="77993" y="139620"/>
                  </a:lnTo>
                  <a:lnTo>
                    <a:pt x="114195" y="161540"/>
                  </a:lnTo>
                  <a:lnTo>
                    <a:pt x="130439" y="178244"/>
                  </a:lnTo>
                  <a:lnTo>
                    <a:pt x="142673" y="204761"/>
                  </a:lnTo>
                  <a:lnTo>
                    <a:pt x="143799" y="209180"/>
                  </a:lnTo>
                  <a:lnTo>
                    <a:pt x="139759" y="222029"/>
                  </a:lnTo>
                  <a:lnTo>
                    <a:pt x="130356" y="236668"/>
                  </a:lnTo>
                  <a:lnTo>
                    <a:pt x="110312" y="254082"/>
                  </a:lnTo>
                  <a:lnTo>
                    <a:pt x="80797" y="266278"/>
                  </a:lnTo>
                  <a:lnTo>
                    <a:pt x="37412" y="271131"/>
                  </a:lnTo>
                  <a:lnTo>
                    <a:pt x="12106" y="2626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292"/>
            <p:cNvSpPr/>
            <p:nvPr/>
          </p:nvSpPr>
          <p:spPr>
            <a:xfrm>
              <a:off x="5991820" y="3500438"/>
              <a:ext cx="8931" cy="250032"/>
            </a:xfrm>
            <a:custGeom>
              <a:avLst/>
              <a:gdLst/>
              <a:ahLst/>
              <a:cxnLst/>
              <a:rect l="0" t="0" r="0" b="0"/>
              <a:pathLst>
                <a:path w="8931" h="250032">
                  <a:moveTo>
                    <a:pt x="0" y="0"/>
                  </a:moveTo>
                  <a:lnTo>
                    <a:pt x="0" y="39079"/>
                  </a:lnTo>
                  <a:lnTo>
                    <a:pt x="0" y="81251"/>
                  </a:lnTo>
                  <a:lnTo>
                    <a:pt x="0" y="124712"/>
                  </a:lnTo>
                  <a:lnTo>
                    <a:pt x="0" y="166023"/>
                  </a:lnTo>
                  <a:lnTo>
                    <a:pt x="993" y="183688"/>
                  </a:lnTo>
                  <a:lnTo>
                    <a:pt x="8103" y="224497"/>
                  </a:lnTo>
                  <a:lnTo>
                    <a:pt x="8930" y="2500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293"/>
            <p:cNvSpPr/>
            <p:nvPr/>
          </p:nvSpPr>
          <p:spPr>
            <a:xfrm>
              <a:off x="6116836" y="3518297"/>
              <a:ext cx="535782" cy="487833"/>
            </a:xfrm>
            <a:custGeom>
              <a:avLst/>
              <a:gdLst/>
              <a:ahLst/>
              <a:cxnLst/>
              <a:rect l="0" t="0" r="0" b="0"/>
              <a:pathLst>
                <a:path w="535782" h="487833">
                  <a:moveTo>
                    <a:pt x="0" y="0"/>
                  </a:moveTo>
                  <a:lnTo>
                    <a:pt x="7689" y="27806"/>
                  </a:lnTo>
                  <a:lnTo>
                    <a:pt x="8684" y="62672"/>
                  </a:lnTo>
                  <a:lnTo>
                    <a:pt x="8882" y="102485"/>
                  </a:lnTo>
                  <a:lnTo>
                    <a:pt x="8920" y="144267"/>
                  </a:lnTo>
                  <a:lnTo>
                    <a:pt x="15065" y="180890"/>
                  </a:lnTo>
                  <a:lnTo>
                    <a:pt x="17307" y="224283"/>
                  </a:lnTo>
                  <a:lnTo>
                    <a:pt x="18606" y="244541"/>
                  </a:lnTo>
                  <a:lnTo>
                    <a:pt x="25515" y="283581"/>
                  </a:lnTo>
                  <a:lnTo>
                    <a:pt x="32674" y="326185"/>
                  </a:lnTo>
                  <a:lnTo>
                    <a:pt x="34366" y="342086"/>
                  </a:lnTo>
                  <a:lnTo>
                    <a:pt x="35809" y="344143"/>
                  </a:lnTo>
                  <a:lnTo>
                    <a:pt x="37764" y="342538"/>
                  </a:lnTo>
                  <a:lnTo>
                    <a:pt x="40058" y="338492"/>
                  </a:lnTo>
                  <a:lnTo>
                    <a:pt x="42580" y="336786"/>
                  </a:lnTo>
                  <a:lnTo>
                    <a:pt x="45254" y="336641"/>
                  </a:lnTo>
                  <a:lnTo>
                    <a:pt x="48028" y="337537"/>
                  </a:lnTo>
                  <a:lnTo>
                    <a:pt x="49878" y="334165"/>
                  </a:lnTo>
                  <a:lnTo>
                    <a:pt x="53474" y="305497"/>
                  </a:lnTo>
                  <a:lnTo>
                    <a:pt x="57831" y="265753"/>
                  </a:lnTo>
                  <a:lnTo>
                    <a:pt x="65863" y="221617"/>
                  </a:lnTo>
                  <a:lnTo>
                    <a:pt x="69786" y="180207"/>
                  </a:lnTo>
                  <a:lnTo>
                    <a:pt x="71329" y="171732"/>
                  </a:lnTo>
                  <a:lnTo>
                    <a:pt x="73349" y="167073"/>
                  </a:lnTo>
                  <a:lnTo>
                    <a:pt x="75688" y="164960"/>
                  </a:lnTo>
                  <a:lnTo>
                    <a:pt x="83721" y="143024"/>
                  </a:lnTo>
                  <a:lnTo>
                    <a:pt x="87564" y="141983"/>
                  </a:lnTo>
                  <a:lnTo>
                    <a:pt x="92111" y="146249"/>
                  </a:lnTo>
                  <a:lnTo>
                    <a:pt x="97126" y="154054"/>
                  </a:lnTo>
                  <a:lnTo>
                    <a:pt x="100469" y="153304"/>
                  </a:lnTo>
                  <a:lnTo>
                    <a:pt x="111127" y="111972"/>
                  </a:lnTo>
                  <a:lnTo>
                    <a:pt x="127012" y="69963"/>
                  </a:lnTo>
                  <a:lnTo>
                    <a:pt x="130316" y="67478"/>
                  </a:lnTo>
                  <a:lnTo>
                    <a:pt x="133510" y="68798"/>
                  </a:lnTo>
                  <a:lnTo>
                    <a:pt x="136632" y="72654"/>
                  </a:lnTo>
                  <a:lnTo>
                    <a:pt x="142746" y="106043"/>
                  </a:lnTo>
                  <a:lnTo>
                    <a:pt x="148771" y="141388"/>
                  </a:lnTo>
                  <a:lnTo>
                    <a:pt x="151766" y="143868"/>
                  </a:lnTo>
                  <a:lnTo>
                    <a:pt x="154756" y="140560"/>
                  </a:lnTo>
                  <a:lnTo>
                    <a:pt x="161538" y="110704"/>
                  </a:lnTo>
                  <a:lnTo>
                    <a:pt x="165239" y="106545"/>
                  </a:lnTo>
                  <a:lnTo>
                    <a:pt x="169690" y="103772"/>
                  </a:lnTo>
                  <a:lnTo>
                    <a:pt x="172658" y="107877"/>
                  </a:lnTo>
                  <a:lnTo>
                    <a:pt x="177421" y="146655"/>
                  </a:lnTo>
                  <a:lnTo>
                    <a:pt x="180892" y="178722"/>
                  </a:lnTo>
                  <a:lnTo>
                    <a:pt x="185558" y="217988"/>
                  </a:lnTo>
                  <a:lnTo>
                    <a:pt x="189587" y="253766"/>
                  </a:lnTo>
                  <a:lnTo>
                    <a:pt x="196541" y="292268"/>
                  </a:lnTo>
                  <a:lnTo>
                    <a:pt x="208763" y="335997"/>
                  </a:lnTo>
                  <a:lnTo>
                    <a:pt x="217137" y="350415"/>
                  </a:lnTo>
                  <a:lnTo>
                    <a:pt x="222148" y="355649"/>
                  </a:lnTo>
                  <a:lnTo>
                    <a:pt x="228466" y="358146"/>
                  </a:lnTo>
                  <a:lnTo>
                    <a:pt x="271920" y="359976"/>
                  </a:lnTo>
                  <a:lnTo>
                    <a:pt x="279507" y="362024"/>
                  </a:lnTo>
                  <a:lnTo>
                    <a:pt x="285556" y="361403"/>
                  </a:lnTo>
                  <a:lnTo>
                    <a:pt x="290582" y="359006"/>
                  </a:lnTo>
                  <a:lnTo>
                    <a:pt x="298811" y="353035"/>
                  </a:lnTo>
                  <a:lnTo>
                    <a:pt x="324757" y="344146"/>
                  </a:lnTo>
                  <a:lnTo>
                    <a:pt x="340789" y="344115"/>
                  </a:lnTo>
                  <a:lnTo>
                    <a:pt x="349232" y="345496"/>
                  </a:lnTo>
                  <a:lnTo>
                    <a:pt x="355853" y="343440"/>
                  </a:lnTo>
                  <a:lnTo>
                    <a:pt x="361258" y="339093"/>
                  </a:lnTo>
                  <a:lnTo>
                    <a:pt x="396149" y="300590"/>
                  </a:lnTo>
                  <a:lnTo>
                    <a:pt x="402014" y="296636"/>
                  </a:lnTo>
                  <a:lnTo>
                    <a:pt x="406916" y="294992"/>
                  </a:lnTo>
                  <a:lnTo>
                    <a:pt x="411176" y="294888"/>
                  </a:lnTo>
                  <a:lnTo>
                    <a:pt x="414015" y="289857"/>
                  </a:lnTo>
                  <a:lnTo>
                    <a:pt x="418947" y="256256"/>
                  </a:lnTo>
                  <a:lnTo>
                    <a:pt x="414733" y="237654"/>
                  </a:lnTo>
                  <a:lnTo>
                    <a:pt x="412418" y="239795"/>
                  </a:lnTo>
                  <a:lnTo>
                    <a:pt x="405412" y="265078"/>
                  </a:lnTo>
                  <a:lnTo>
                    <a:pt x="404220" y="264031"/>
                  </a:lnTo>
                  <a:lnTo>
                    <a:pt x="397566" y="224354"/>
                  </a:lnTo>
                  <a:lnTo>
                    <a:pt x="389547" y="190499"/>
                  </a:lnTo>
                  <a:lnTo>
                    <a:pt x="383721" y="185538"/>
                  </a:lnTo>
                  <a:lnTo>
                    <a:pt x="375869" y="184215"/>
                  </a:lnTo>
                  <a:lnTo>
                    <a:pt x="366665" y="185318"/>
                  </a:lnTo>
                  <a:lnTo>
                    <a:pt x="360530" y="192006"/>
                  </a:lnTo>
                  <a:lnTo>
                    <a:pt x="350902" y="220932"/>
                  </a:lnTo>
                  <a:lnTo>
                    <a:pt x="348036" y="221702"/>
                  </a:lnTo>
                  <a:lnTo>
                    <a:pt x="345134" y="219239"/>
                  </a:lnTo>
                  <a:lnTo>
                    <a:pt x="342206" y="221565"/>
                  </a:lnTo>
                  <a:lnTo>
                    <a:pt x="327409" y="264460"/>
                  </a:lnTo>
                  <a:lnTo>
                    <a:pt x="322642" y="295986"/>
                  </a:lnTo>
                  <a:lnTo>
                    <a:pt x="321990" y="287984"/>
                  </a:lnTo>
                  <a:lnTo>
                    <a:pt x="322809" y="289224"/>
                  </a:lnTo>
                  <a:lnTo>
                    <a:pt x="328605" y="326858"/>
                  </a:lnTo>
                  <a:lnTo>
                    <a:pt x="329203" y="339945"/>
                  </a:lnTo>
                  <a:lnTo>
                    <a:pt x="330594" y="344700"/>
                  </a:lnTo>
                  <a:lnTo>
                    <a:pt x="332513" y="343901"/>
                  </a:lnTo>
                  <a:lnTo>
                    <a:pt x="334785" y="339400"/>
                  </a:lnTo>
                  <a:lnTo>
                    <a:pt x="338283" y="341361"/>
                  </a:lnTo>
                  <a:lnTo>
                    <a:pt x="347463" y="356768"/>
                  </a:lnTo>
                  <a:lnTo>
                    <a:pt x="359047" y="393333"/>
                  </a:lnTo>
                  <a:lnTo>
                    <a:pt x="381967" y="435651"/>
                  </a:lnTo>
                  <a:lnTo>
                    <a:pt x="394957" y="468079"/>
                  </a:lnTo>
                  <a:lnTo>
                    <a:pt x="400227" y="484693"/>
                  </a:lnTo>
                  <a:lnTo>
                    <a:pt x="404732" y="487832"/>
                  </a:lnTo>
                  <a:lnTo>
                    <a:pt x="408727" y="481987"/>
                  </a:lnTo>
                  <a:lnTo>
                    <a:pt x="421737" y="443774"/>
                  </a:lnTo>
                  <a:lnTo>
                    <a:pt x="427010" y="429795"/>
                  </a:lnTo>
                  <a:lnTo>
                    <a:pt x="434493" y="420475"/>
                  </a:lnTo>
                  <a:lnTo>
                    <a:pt x="453392" y="410120"/>
                  </a:lnTo>
                  <a:lnTo>
                    <a:pt x="462004" y="409343"/>
                  </a:lnTo>
                  <a:lnTo>
                    <a:pt x="505867" y="422680"/>
                  </a:lnTo>
                  <a:lnTo>
                    <a:pt x="520171" y="423337"/>
                  </a:lnTo>
                  <a:lnTo>
                    <a:pt x="525374" y="422123"/>
                  </a:lnTo>
                  <a:lnTo>
                    <a:pt x="528844" y="427267"/>
                  </a:lnTo>
                  <a:lnTo>
                    <a:pt x="534867" y="461298"/>
                  </a:lnTo>
                  <a:lnTo>
                    <a:pt x="535781" y="3750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294"/>
            <p:cNvSpPr/>
            <p:nvPr/>
          </p:nvSpPr>
          <p:spPr>
            <a:xfrm>
              <a:off x="6063258" y="3673740"/>
              <a:ext cx="1" cy="139238"/>
            </a:xfrm>
            <a:custGeom>
              <a:avLst/>
              <a:gdLst/>
              <a:ahLst/>
              <a:cxnLst/>
              <a:rect l="0" t="0" r="0" b="0"/>
              <a:pathLst>
                <a:path w="1" h="139238">
                  <a:moveTo>
                    <a:pt x="0" y="14221"/>
                  </a:moveTo>
                  <a:lnTo>
                    <a:pt x="0" y="0"/>
                  </a:lnTo>
                  <a:lnTo>
                    <a:pt x="0" y="39431"/>
                  </a:lnTo>
                  <a:lnTo>
                    <a:pt x="0" y="1392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SMARTInkShape-Group53"/>
          <p:cNvGrpSpPr/>
          <p:nvPr/>
        </p:nvGrpSpPr>
        <p:grpSpPr>
          <a:xfrm>
            <a:off x="7009955" y="3384352"/>
            <a:ext cx="408293" cy="821136"/>
            <a:chOff x="7009955" y="3384352"/>
            <a:chExt cx="408293" cy="821136"/>
          </a:xfrm>
        </p:grpSpPr>
        <p:sp>
          <p:nvSpPr>
            <p:cNvPr id="15" name="SMARTInkShape-295"/>
            <p:cNvSpPr/>
            <p:nvPr/>
          </p:nvSpPr>
          <p:spPr>
            <a:xfrm>
              <a:off x="7072313" y="3420070"/>
              <a:ext cx="26790" cy="737206"/>
            </a:xfrm>
            <a:custGeom>
              <a:avLst/>
              <a:gdLst/>
              <a:ahLst/>
              <a:cxnLst/>
              <a:rect l="0" t="0" r="0" b="0"/>
              <a:pathLst>
                <a:path w="26790" h="737206">
                  <a:moveTo>
                    <a:pt x="26789" y="0"/>
                  </a:moveTo>
                  <a:lnTo>
                    <a:pt x="22048" y="18962"/>
                  </a:lnTo>
                  <a:lnTo>
                    <a:pt x="19660" y="23555"/>
                  </a:lnTo>
                  <a:lnTo>
                    <a:pt x="17075" y="25626"/>
                  </a:lnTo>
                  <a:lnTo>
                    <a:pt x="14360" y="26013"/>
                  </a:lnTo>
                  <a:lnTo>
                    <a:pt x="12549" y="27265"/>
                  </a:lnTo>
                  <a:lnTo>
                    <a:pt x="11343" y="29090"/>
                  </a:lnTo>
                  <a:lnTo>
                    <a:pt x="10538" y="31300"/>
                  </a:lnTo>
                  <a:lnTo>
                    <a:pt x="9247" y="68507"/>
                  </a:lnTo>
                  <a:lnTo>
                    <a:pt x="8992" y="111869"/>
                  </a:lnTo>
                  <a:lnTo>
                    <a:pt x="8937" y="150515"/>
                  </a:lnTo>
                  <a:lnTo>
                    <a:pt x="8931" y="189621"/>
                  </a:lnTo>
                  <a:lnTo>
                    <a:pt x="11576" y="226510"/>
                  </a:lnTo>
                  <a:lnTo>
                    <a:pt x="15066" y="260413"/>
                  </a:lnTo>
                  <a:lnTo>
                    <a:pt x="15997" y="284734"/>
                  </a:lnTo>
                  <a:lnTo>
                    <a:pt x="16618" y="311862"/>
                  </a:lnTo>
                  <a:lnTo>
                    <a:pt x="17491" y="354782"/>
                  </a:lnTo>
                  <a:lnTo>
                    <a:pt x="22490" y="383264"/>
                  </a:lnTo>
                  <a:lnTo>
                    <a:pt x="24879" y="425332"/>
                  </a:lnTo>
                  <a:lnTo>
                    <a:pt x="25515" y="453219"/>
                  </a:lnTo>
                  <a:lnTo>
                    <a:pt x="26537" y="497792"/>
                  </a:lnTo>
                  <a:lnTo>
                    <a:pt x="26714" y="537424"/>
                  </a:lnTo>
                  <a:lnTo>
                    <a:pt x="25774" y="571326"/>
                  </a:lnTo>
                  <a:lnTo>
                    <a:pt x="20646" y="614884"/>
                  </a:lnTo>
                  <a:lnTo>
                    <a:pt x="19098" y="654943"/>
                  </a:lnTo>
                  <a:lnTo>
                    <a:pt x="18409" y="696560"/>
                  </a:lnTo>
                  <a:lnTo>
                    <a:pt x="17112" y="729278"/>
                  </a:lnTo>
                  <a:lnTo>
                    <a:pt x="15376" y="735224"/>
                  </a:lnTo>
                  <a:lnTo>
                    <a:pt x="13227" y="737205"/>
                  </a:lnTo>
                  <a:lnTo>
                    <a:pt x="10203" y="702068"/>
                  </a:lnTo>
                  <a:lnTo>
                    <a:pt x="3044" y="664833"/>
                  </a:lnTo>
                  <a:lnTo>
                    <a:pt x="2029" y="662496"/>
                  </a:lnTo>
                  <a:lnTo>
                    <a:pt x="1352" y="661930"/>
                  </a:lnTo>
                  <a:lnTo>
                    <a:pt x="400" y="684834"/>
                  </a:lnTo>
                  <a:lnTo>
                    <a:pt x="267" y="684760"/>
                  </a:lnTo>
                  <a:lnTo>
                    <a:pt x="79" y="648494"/>
                  </a:lnTo>
                  <a:lnTo>
                    <a:pt x="0" y="5536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296"/>
            <p:cNvSpPr/>
            <p:nvPr/>
          </p:nvSpPr>
          <p:spPr>
            <a:xfrm>
              <a:off x="7009955" y="3384352"/>
              <a:ext cx="408293" cy="821136"/>
            </a:xfrm>
            <a:custGeom>
              <a:avLst/>
              <a:gdLst/>
              <a:ahLst/>
              <a:cxnLst/>
              <a:rect l="0" t="0" r="0" b="0"/>
              <a:pathLst>
                <a:path w="408293" h="821136">
                  <a:moveTo>
                    <a:pt x="26639" y="0"/>
                  </a:moveTo>
                  <a:lnTo>
                    <a:pt x="21898" y="28442"/>
                  </a:lnTo>
                  <a:lnTo>
                    <a:pt x="19510" y="33844"/>
                  </a:lnTo>
                  <a:lnTo>
                    <a:pt x="16925" y="34469"/>
                  </a:lnTo>
                  <a:lnTo>
                    <a:pt x="14210" y="31908"/>
                  </a:lnTo>
                  <a:lnTo>
                    <a:pt x="11408" y="33179"/>
                  </a:lnTo>
                  <a:lnTo>
                    <a:pt x="5648" y="42527"/>
                  </a:lnTo>
                  <a:lnTo>
                    <a:pt x="1567" y="59784"/>
                  </a:lnTo>
                  <a:lnTo>
                    <a:pt x="613" y="50383"/>
                  </a:lnTo>
                  <a:lnTo>
                    <a:pt x="189" y="38267"/>
                  </a:lnTo>
                  <a:lnTo>
                    <a:pt x="0" y="52726"/>
                  </a:lnTo>
                  <a:lnTo>
                    <a:pt x="943" y="54002"/>
                  </a:lnTo>
                  <a:lnTo>
                    <a:pt x="4635" y="42191"/>
                  </a:lnTo>
                  <a:lnTo>
                    <a:pt x="7009" y="42018"/>
                  </a:lnTo>
                  <a:lnTo>
                    <a:pt x="20593" y="80031"/>
                  </a:lnTo>
                  <a:lnTo>
                    <a:pt x="36423" y="119624"/>
                  </a:lnTo>
                  <a:lnTo>
                    <a:pt x="42091" y="130351"/>
                  </a:lnTo>
                  <a:lnTo>
                    <a:pt x="48847" y="129565"/>
                  </a:lnTo>
                  <a:lnTo>
                    <a:pt x="71583" y="95495"/>
                  </a:lnTo>
                  <a:lnTo>
                    <a:pt x="100193" y="54802"/>
                  </a:lnTo>
                  <a:lnTo>
                    <a:pt x="108417" y="45464"/>
                  </a:lnTo>
                  <a:lnTo>
                    <a:pt x="116877" y="42216"/>
                  </a:lnTo>
                  <a:lnTo>
                    <a:pt x="125492" y="43026"/>
                  </a:lnTo>
                  <a:lnTo>
                    <a:pt x="134213" y="46544"/>
                  </a:lnTo>
                  <a:lnTo>
                    <a:pt x="151840" y="82202"/>
                  </a:lnTo>
                  <a:lnTo>
                    <a:pt x="160708" y="108379"/>
                  </a:lnTo>
                  <a:lnTo>
                    <a:pt x="170589" y="139721"/>
                  </a:lnTo>
                  <a:lnTo>
                    <a:pt x="181144" y="174507"/>
                  </a:lnTo>
                  <a:lnTo>
                    <a:pt x="192150" y="211587"/>
                  </a:lnTo>
                  <a:lnTo>
                    <a:pt x="202464" y="239285"/>
                  </a:lnTo>
                  <a:lnTo>
                    <a:pt x="221862" y="277997"/>
                  </a:lnTo>
                  <a:lnTo>
                    <a:pt x="249517" y="311785"/>
                  </a:lnTo>
                  <a:lnTo>
                    <a:pt x="276561" y="353326"/>
                  </a:lnTo>
                  <a:lnTo>
                    <a:pt x="294481" y="386229"/>
                  </a:lnTo>
                  <a:lnTo>
                    <a:pt x="311376" y="418712"/>
                  </a:lnTo>
                  <a:lnTo>
                    <a:pt x="325498" y="446378"/>
                  </a:lnTo>
                  <a:lnTo>
                    <a:pt x="333035" y="449390"/>
                  </a:lnTo>
                  <a:lnTo>
                    <a:pt x="341035" y="445444"/>
                  </a:lnTo>
                  <a:lnTo>
                    <a:pt x="349346" y="436861"/>
                  </a:lnTo>
                  <a:lnTo>
                    <a:pt x="356871" y="433124"/>
                  </a:lnTo>
                  <a:lnTo>
                    <a:pt x="363872" y="432616"/>
                  </a:lnTo>
                  <a:lnTo>
                    <a:pt x="370523" y="434262"/>
                  </a:lnTo>
                  <a:lnTo>
                    <a:pt x="383205" y="462549"/>
                  </a:lnTo>
                  <a:lnTo>
                    <a:pt x="389365" y="483983"/>
                  </a:lnTo>
                  <a:lnTo>
                    <a:pt x="394464" y="492320"/>
                  </a:lnTo>
                  <a:lnTo>
                    <a:pt x="398856" y="491924"/>
                  </a:lnTo>
                  <a:lnTo>
                    <a:pt x="402775" y="485707"/>
                  </a:lnTo>
                  <a:lnTo>
                    <a:pt x="405389" y="483546"/>
                  </a:lnTo>
                  <a:lnTo>
                    <a:pt x="407131" y="484091"/>
                  </a:lnTo>
                  <a:lnTo>
                    <a:pt x="408292" y="486438"/>
                  </a:lnTo>
                  <a:lnTo>
                    <a:pt x="402035" y="530995"/>
                  </a:lnTo>
                  <a:lnTo>
                    <a:pt x="388119" y="572948"/>
                  </a:lnTo>
                  <a:lnTo>
                    <a:pt x="377135" y="615800"/>
                  </a:lnTo>
                  <a:lnTo>
                    <a:pt x="357701" y="654027"/>
                  </a:lnTo>
                  <a:lnTo>
                    <a:pt x="324162" y="698147"/>
                  </a:lnTo>
                  <a:lnTo>
                    <a:pt x="314284" y="709509"/>
                  </a:lnTo>
                  <a:lnTo>
                    <a:pt x="303730" y="711131"/>
                  </a:lnTo>
                  <a:lnTo>
                    <a:pt x="292726" y="706260"/>
                  </a:lnTo>
                  <a:lnTo>
                    <a:pt x="281421" y="697058"/>
                  </a:lnTo>
                  <a:lnTo>
                    <a:pt x="270908" y="694893"/>
                  </a:lnTo>
                  <a:lnTo>
                    <a:pt x="260922" y="697418"/>
                  </a:lnTo>
                  <a:lnTo>
                    <a:pt x="251289" y="703070"/>
                  </a:lnTo>
                  <a:lnTo>
                    <a:pt x="218768" y="744208"/>
                  </a:lnTo>
                  <a:lnTo>
                    <a:pt x="188738" y="781422"/>
                  </a:lnTo>
                  <a:lnTo>
                    <a:pt x="160989" y="801820"/>
                  </a:lnTo>
                  <a:lnTo>
                    <a:pt x="124434" y="809407"/>
                  </a:lnTo>
                  <a:lnTo>
                    <a:pt x="91664" y="821135"/>
                  </a:lnTo>
                  <a:lnTo>
                    <a:pt x="82888" y="818291"/>
                  </a:lnTo>
                  <a:lnTo>
                    <a:pt x="67844" y="799255"/>
                  </a:lnTo>
                  <a:lnTo>
                    <a:pt x="62047" y="795766"/>
                  </a:lnTo>
                  <a:lnTo>
                    <a:pt x="57189" y="797409"/>
                  </a:lnTo>
                  <a:lnTo>
                    <a:pt x="52959" y="802473"/>
                  </a:lnTo>
                  <a:lnTo>
                    <a:pt x="47162" y="800888"/>
                  </a:lnTo>
                  <a:lnTo>
                    <a:pt x="32784" y="785898"/>
                  </a:lnTo>
                  <a:lnTo>
                    <a:pt x="26767" y="783885"/>
                  </a:lnTo>
                  <a:lnTo>
                    <a:pt x="21763" y="786512"/>
                  </a:lnTo>
                  <a:lnTo>
                    <a:pt x="17435" y="792231"/>
                  </a:lnTo>
                  <a:lnTo>
                    <a:pt x="13557" y="793068"/>
                  </a:lnTo>
                  <a:lnTo>
                    <a:pt x="9981" y="790650"/>
                  </a:lnTo>
                  <a:lnTo>
                    <a:pt x="4353" y="782009"/>
                  </a:lnTo>
                  <a:lnTo>
                    <a:pt x="1851" y="774862"/>
                  </a:lnTo>
                  <a:lnTo>
                    <a:pt x="245" y="735656"/>
                  </a:lnTo>
                  <a:lnTo>
                    <a:pt x="25" y="715896"/>
                  </a:lnTo>
                  <a:lnTo>
                    <a:pt x="959" y="714397"/>
                  </a:lnTo>
                  <a:lnTo>
                    <a:pt x="17709" y="7947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297"/>
            <p:cNvSpPr/>
            <p:nvPr/>
          </p:nvSpPr>
          <p:spPr>
            <a:xfrm>
              <a:off x="7366992" y="3652242"/>
              <a:ext cx="43404" cy="434575"/>
            </a:xfrm>
            <a:custGeom>
              <a:avLst/>
              <a:gdLst/>
              <a:ahLst/>
              <a:cxnLst/>
              <a:rect l="0" t="0" r="0" b="0"/>
              <a:pathLst>
                <a:path w="43404" h="434575">
                  <a:moveTo>
                    <a:pt x="0" y="0"/>
                  </a:moveTo>
                  <a:lnTo>
                    <a:pt x="0" y="40235"/>
                  </a:lnTo>
                  <a:lnTo>
                    <a:pt x="4741" y="78068"/>
                  </a:lnTo>
                  <a:lnTo>
                    <a:pt x="7129" y="86772"/>
                  </a:lnTo>
                  <a:lnTo>
                    <a:pt x="9714" y="91582"/>
                  </a:lnTo>
                  <a:lnTo>
                    <a:pt x="12429" y="93797"/>
                  </a:lnTo>
                  <a:lnTo>
                    <a:pt x="15446" y="106841"/>
                  </a:lnTo>
                  <a:lnTo>
                    <a:pt x="19790" y="139144"/>
                  </a:lnTo>
                  <a:lnTo>
                    <a:pt x="27361" y="182780"/>
                  </a:lnTo>
                  <a:lnTo>
                    <a:pt x="33243" y="225475"/>
                  </a:lnTo>
                  <a:lnTo>
                    <a:pt x="34986" y="267560"/>
                  </a:lnTo>
                  <a:lnTo>
                    <a:pt x="36386" y="296517"/>
                  </a:lnTo>
                  <a:lnTo>
                    <a:pt x="38148" y="302850"/>
                  </a:lnTo>
                  <a:lnTo>
                    <a:pt x="40315" y="306080"/>
                  </a:lnTo>
                  <a:lnTo>
                    <a:pt x="43364" y="320106"/>
                  </a:lnTo>
                  <a:lnTo>
                    <a:pt x="43403" y="357066"/>
                  </a:lnTo>
                  <a:lnTo>
                    <a:pt x="41833" y="359091"/>
                  </a:lnTo>
                  <a:lnTo>
                    <a:pt x="39795" y="358456"/>
                  </a:lnTo>
                  <a:lnTo>
                    <a:pt x="40177" y="368335"/>
                  </a:lnTo>
                  <a:lnTo>
                    <a:pt x="41669" y="380001"/>
                  </a:lnTo>
                  <a:lnTo>
                    <a:pt x="40678" y="380334"/>
                  </a:lnTo>
                  <a:lnTo>
                    <a:pt x="39025" y="378572"/>
                  </a:lnTo>
                  <a:lnTo>
                    <a:pt x="37923" y="378389"/>
                  </a:lnTo>
                  <a:lnTo>
                    <a:pt x="37189" y="379260"/>
                  </a:lnTo>
                  <a:lnTo>
                    <a:pt x="36699" y="380832"/>
                  </a:lnTo>
                  <a:lnTo>
                    <a:pt x="35913" y="421169"/>
                  </a:lnTo>
                  <a:lnTo>
                    <a:pt x="35805" y="434572"/>
                  </a:lnTo>
                  <a:lnTo>
                    <a:pt x="35776" y="434574"/>
                  </a:lnTo>
                  <a:lnTo>
                    <a:pt x="26789" y="3571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SMARTInkShape-Group54"/>
          <p:cNvGrpSpPr/>
          <p:nvPr/>
        </p:nvGrpSpPr>
        <p:grpSpPr>
          <a:xfrm>
            <a:off x="7331273" y="3464719"/>
            <a:ext cx="1584675" cy="959093"/>
            <a:chOff x="7331273" y="3464719"/>
            <a:chExt cx="1584675" cy="959093"/>
          </a:xfrm>
        </p:grpSpPr>
        <p:sp>
          <p:nvSpPr>
            <p:cNvPr id="19" name="SMARTInkShape-298"/>
            <p:cNvSpPr/>
            <p:nvPr/>
          </p:nvSpPr>
          <p:spPr>
            <a:xfrm>
              <a:off x="7492008" y="3804047"/>
              <a:ext cx="44641" cy="619765"/>
            </a:xfrm>
            <a:custGeom>
              <a:avLst/>
              <a:gdLst/>
              <a:ahLst/>
              <a:cxnLst/>
              <a:rect l="0" t="0" r="0" b="0"/>
              <a:pathLst>
                <a:path w="44641" h="619765">
                  <a:moveTo>
                    <a:pt x="0" y="0"/>
                  </a:moveTo>
                  <a:lnTo>
                    <a:pt x="0" y="34432"/>
                  </a:lnTo>
                  <a:lnTo>
                    <a:pt x="0" y="55181"/>
                  </a:lnTo>
                  <a:lnTo>
                    <a:pt x="0" y="54647"/>
                  </a:lnTo>
                  <a:lnTo>
                    <a:pt x="4741" y="44414"/>
                  </a:lnTo>
                  <a:lnTo>
                    <a:pt x="7129" y="45484"/>
                  </a:lnTo>
                  <a:lnTo>
                    <a:pt x="18091" y="75718"/>
                  </a:lnTo>
                  <a:lnTo>
                    <a:pt x="26636" y="110954"/>
                  </a:lnTo>
                  <a:lnTo>
                    <a:pt x="33578" y="155025"/>
                  </a:lnTo>
                  <a:lnTo>
                    <a:pt x="42168" y="184521"/>
                  </a:lnTo>
                  <a:lnTo>
                    <a:pt x="44158" y="222649"/>
                  </a:lnTo>
                  <a:lnTo>
                    <a:pt x="44503" y="254596"/>
                  </a:lnTo>
                  <a:lnTo>
                    <a:pt x="44584" y="285463"/>
                  </a:lnTo>
                  <a:lnTo>
                    <a:pt x="44620" y="318365"/>
                  </a:lnTo>
                  <a:lnTo>
                    <a:pt x="44640" y="354614"/>
                  </a:lnTo>
                  <a:lnTo>
                    <a:pt x="43654" y="389057"/>
                  </a:lnTo>
                  <a:lnTo>
                    <a:pt x="37580" y="427865"/>
                  </a:lnTo>
                  <a:lnTo>
                    <a:pt x="29827" y="471189"/>
                  </a:lnTo>
                  <a:lnTo>
                    <a:pt x="26697" y="495697"/>
                  </a:lnTo>
                  <a:lnTo>
                    <a:pt x="24743" y="516003"/>
                  </a:lnTo>
                  <a:lnTo>
                    <a:pt x="20919" y="555764"/>
                  </a:lnTo>
                  <a:lnTo>
                    <a:pt x="17774" y="575547"/>
                  </a:lnTo>
                  <a:lnTo>
                    <a:pt x="11991" y="594637"/>
                  </a:lnTo>
                  <a:lnTo>
                    <a:pt x="9534" y="619764"/>
                  </a:lnTo>
                  <a:lnTo>
                    <a:pt x="8930" y="5893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299"/>
            <p:cNvSpPr/>
            <p:nvPr/>
          </p:nvSpPr>
          <p:spPr>
            <a:xfrm>
              <a:off x="7438571" y="3793944"/>
              <a:ext cx="204543" cy="257409"/>
            </a:xfrm>
            <a:custGeom>
              <a:avLst/>
              <a:gdLst/>
              <a:ahLst/>
              <a:cxnLst/>
              <a:rect l="0" t="0" r="0" b="0"/>
              <a:pathLst>
                <a:path w="204543" h="257409">
                  <a:moveTo>
                    <a:pt x="17718" y="90470"/>
                  </a:moveTo>
                  <a:lnTo>
                    <a:pt x="12977" y="95210"/>
                  </a:lnTo>
                  <a:lnTo>
                    <a:pt x="8005" y="97538"/>
                  </a:lnTo>
                  <a:lnTo>
                    <a:pt x="5289" y="98159"/>
                  </a:lnTo>
                  <a:lnTo>
                    <a:pt x="3479" y="96588"/>
                  </a:lnTo>
                  <a:lnTo>
                    <a:pt x="1468" y="89551"/>
                  </a:lnTo>
                  <a:lnTo>
                    <a:pt x="70" y="49032"/>
                  </a:lnTo>
                  <a:lnTo>
                    <a:pt x="0" y="42009"/>
                  </a:lnTo>
                  <a:lnTo>
                    <a:pt x="1937" y="37327"/>
                  </a:lnTo>
                  <a:lnTo>
                    <a:pt x="5213" y="34205"/>
                  </a:lnTo>
                  <a:lnTo>
                    <a:pt x="19305" y="24520"/>
                  </a:lnTo>
                  <a:lnTo>
                    <a:pt x="24728" y="19715"/>
                  </a:lnTo>
                  <a:lnTo>
                    <a:pt x="38694" y="14375"/>
                  </a:lnTo>
                  <a:lnTo>
                    <a:pt x="54821" y="12994"/>
                  </a:lnTo>
                  <a:lnTo>
                    <a:pt x="89429" y="14899"/>
                  </a:lnTo>
                  <a:lnTo>
                    <a:pt x="115448" y="11050"/>
                  </a:lnTo>
                  <a:lnTo>
                    <a:pt x="125977" y="5232"/>
                  </a:lnTo>
                  <a:lnTo>
                    <a:pt x="131562" y="903"/>
                  </a:lnTo>
                  <a:lnTo>
                    <a:pt x="136278" y="0"/>
                  </a:lnTo>
                  <a:lnTo>
                    <a:pt x="140414" y="1384"/>
                  </a:lnTo>
                  <a:lnTo>
                    <a:pt x="177171" y="31410"/>
                  </a:lnTo>
                  <a:lnTo>
                    <a:pt x="193286" y="55773"/>
                  </a:lnTo>
                  <a:lnTo>
                    <a:pt x="199928" y="73065"/>
                  </a:lnTo>
                  <a:lnTo>
                    <a:pt x="204542" y="103098"/>
                  </a:lnTo>
                  <a:lnTo>
                    <a:pt x="183076" y="142073"/>
                  </a:lnTo>
                  <a:lnTo>
                    <a:pt x="160294" y="181802"/>
                  </a:lnTo>
                  <a:lnTo>
                    <a:pt x="147561" y="193239"/>
                  </a:lnTo>
                  <a:lnTo>
                    <a:pt x="107467" y="217076"/>
                  </a:lnTo>
                  <a:lnTo>
                    <a:pt x="87194" y="224225"/>
                  </a:lnTo>
                  <a:lnTo>
                    <a:pt x="67628" y="236045"/>
                  </a:lnTo>
                  <a:lnTo>
                    <a:pt x="44413" y="242413"/>
                  </a:lnTo>
                  <a:lnTo>
                    <a:pt x="21626" y="257408"/>
                  </a:lnTo>
                  <a:lnTo>
                    <a:pt x="19330" y="254348"/>
                  </a:lnTo>
                  <a:lnTo>
                    <a:pt x="8788" y="2244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300"/>
            <p:cNvSpPr/>
            <p:nvPr/>
          </p:nvSpPr>
          <p:spPr>
            <a:xfrm>
              <a:off x="7670602" y="3652242"/>
              <a:ext cx="155926" cy="427530"/>
            </a:xfrm>
            <a:custGeom>
              <a:avLst/>
              <a:gdLst/>
              <a:ahLst/>
              <a:cxnLst/>
              <a:rect l="0" t="0" r="0" b="0"/>
              <a:pathLst>
                <a:path w="155926" h="427530">
                  <a:moveTo>
                    <a:pt x="0" y="0"/>
                  </a:moveTo>
                  <a:lnTo>
                    <a:pt x="0" y="29553"/>
                  </a:lnTo>
                  <a:lnTo>
                    <a:pt x="7067" y="64918"/>
                  </a:lnTo>
                  <a:lnTo>
                    <a:pt x="8377" y="102579"/>
                  </a:lnTo>
                  <a:lnTo>
                    <a:pt x="13561" y="141971"/>
                  </a:lnTo>
                  <a:lnTo>
                    <a:pt x="16585" y="178877"/>
                  </a:lnTo>
                  <a:lnTo>
                    <a:pt x="23744" y="223519"/>
                  </a:lnTo>
                  <a:lnTo>
                    <a:pt x="25887" y="263783"/>
                  </a:lnTo>
                  <a:lnTo>
                    <a:pt x="26388" y="292523"/>
                  </a:lnTo>
                  <a:lnTo>
                    <a:pt x="26610" y="327125"/>
                  </a:lnTo>
                  <a:lnTo>
                    <a:pt x="26710" y="362678"/>
                  </a:lnTo>
                  <a:lnTo>
                    <a:pt x="26765" y="402030"/>
                  </a:lnTo>
                  <a:lnTo>
                    <a:pt x="26778" y="416144"/>
                  </a:lnTo>
                  <a:lnTo>
                    <a:pt x="25789" y="420304"/>
                  </a:lnTo>
                  <a:lnTo>
                    <a:pt x="24138" y="423077"/>
                  </a:lnTo>
                  <a:lnTo>
                    <a:pt x="19099" y="427529"/>
                  </a:lnTo>
                  <a:lnTo>
                    <a:pt x="18685" y="426902"/>
                  </a:lnTo>
                  <a:lnTo>
                    <a:pt x="18226" y="423560"/>
                  </a:lnTo>
                  <a:lnTo>
                    <a:pt x="13227" y="416100"/>
                  </a:lnTo>
                  <a:lnTo>
                    <a:pt x="12787" y="413330"/>
                  </a:lnTo>
                  <a:lnTo>
                    <a:pt x="13486" y="410491"/>
                  </a:lnTo>
                  <a:lnTo>
                    <a:pt x="30032" y="366848"/>
                  </a:lnTo>
                  <a:lnTo>
                    <a:pt x="40261" y="324897"/>
                  </a:lnTo>
                  <a:lnTo>
                    <a:pt x="49644" y="312078"/>
                  </a:lnTo>
                  <a:lnTo>
                    <a:pt x="89414" y="273712"/>
                  </a:lnTo>
                  <a:lnTo>
                    <a:pt x="101255" y="260556"/>
                  </a:lnTo>
                  <a:lnTo>
                    <a:pt x="113132" y="254709"/>
                  </a:lnTo>
                  <a:lnTo>
                    <a:pt x="119078" y="255134"/>
                  </a:lnTo>
                  <a:lnTo>
                    <a:pt x="130975" y="260898"/>
                  </a:lnTo>
                  <a:lnTo>
                    <a:pt x="140231" y="272720"/>
                  </a:lnTo>
                  <a:lnTo>
                    <a:pt x="146661" y="283928"/>
                  </a:lnTo>
                  <a:lnTo>
                    <a:pt x="148375" y="285528"/>
                  </a:lnTo>
                  <a:lnTo>
                    <a:pt x="149518" y="285602"/>
                  </a:lnTo>
                  <a:lnTo>
                    <a:pt x="155868" y="295187"/>
                  </a:lnTo>
                  <a:lnTo>
                    <a:pt x="155925" y="310449"/>
                  </a:lnTo>
                  <a:lnTo>
                    <a:pt x="152618" y="347845"/>
                  </a:lnTo>
                  <a:lnTo>
                    <a:pt x="151876" y="389371"/>
                  </a:lnTo>
                  <a:lnTo>
                    <a:pt x="151804" y="4196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301"/>
            <p:cNvSpPr/>
            <p:nvPr/>
          </p:nvSpPr>
          <p:spPr>
            <a:xfrm>
              <a:off x="7912552" y="3852248"/>
              <a:ext cx="112217" cy="202355"/>
            </a:xfrm>
            <a:custGeom>
              <a:avLst/>
              <a:gdLst/>
              <a:ahLst/>
              <a:cxnLst/>
              <a:rect l="0" t="0" r="0" b="0"/>
              <a:pathLst>
                <a:path w="112217" h="202355">
                  <a:moveTo>
                    <a:pt x="17011" y="41096"/>
                  </a:moveTo>
                  <a:lnTo>
                    <a:pt x="9322" y="33407"/>
                  </a:lnTo>
                  <a:lnTo>
                    <a:pt x="3449" y="77250"/>
                  </a:lnTo>
                  <a:lnTo>
                    <a:pt x="0" y="116772"/>
                  </a:lnTo>
                  <a:lnTo>
                    <a:pt x="1964" y="145157"/>
                  </a:lnTo>
                  <a:lnTo>
                    <a:pt x="11613" y="178619"/>
                  </a:lnTo>
                  <a:lnTo>
                    <a:pt x="17258" y="186553"/>
                  </a:lnTo>
                  <a:lnTo>
                    <a:pt x="38446" y="201127"/>
                  </a:lnTo>
                  <a:lnTo>
                    <a:pt x="44200" y="202354"/>
                  </a:lnTo>
                  <a:lnTo>
                    <a:pt x="49027" y="201187"/>
                  </a:lnTo>
                  <a:lnTo>
                    <a:pt x="81037" y="173268"/>
                  </a:lnTo>
                  <a:lnTo>
                    <a:pt x="99832" y="135267"/>
                  </a:lnTo>
                  <a:lnTo>
                    <a:pt x="108390" y="113708"/>
                  </a:lnTo>
                  <a:lnTo>
                    <a:pt x="112216" y="81241"/>
                  </a:lnTo>
                  <a:lnTo>
                    <a:pt x="107507" y="58172"/>
                  </a:lnTo>
                  <a:lnTo>
                    <a:pt x="98836" y="38769"/>
                  </a:lnTo>
                  <a:lnTo>
                    <a:pt x="83148" y="20452"/>
                  </a:lnTo>
                  <a:lnTo>
                    <a:pt x="56974" y="1777"/>
                  </a:lnTo>
                  <a:lnTo>
                    <a:pt x="52582" y="0"/>
                  </a:lnTo>
                  <a:lnTo>
                    <a:pt x="47671" y="801"/>
                  </a:lnTo>
                  <a:lnTo>
                    <a:pt x="25940" y="143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302"/>
            <p:cNvSpPr/>
            <p:nvPr/>
          </p:nvSpPr>
          <p:spPr>
            <a:xfrm>
              <a:off x="8037253" y="3777258"/>
              <a:ext cx="114866" cy="250863"/>
            </a:xfrm>
            <a:custGeom>
              <a:avLst/>
              <a:gdLst/>
              <a:ahLst/>
              <a:cxnLst/>
              <a:rect l="0" t="0" r="0" b="0"/>
              <a:pathLst>
                <a:path w="114866" h="250863">
                  <a:moveTo>
                    <a:pt x="97692" y="0"/>
                  </a:moveTo>
                  <a:lnTo>
                    <a:pt x="84389" y="13302"/>
                  </a:lnTo>
                  <a:lnTo>
                    <a:pt x="42527" y="38961"/>
                  </a:lnTo>
                  <a:lnTo>
                    <a:pt x="23853" y="56198"/>
                  </a:lnTo>
                  <a:lnTo>
                    <a:pt x="12477" y="80664"/>
                  </a:lnTo>
                  <a:lnTo>
                    <a:pt x="8933" y="105199"/>
                  </a:lnTo>
                  <a:lnTo>
                    <a:pt x="13926" y="116538"/>
                  </a:lnTo>
                  <a:lnTo>
                    <a:pt x="39882" y="145911"/>
                  </a:lnTo>
                  <a:lnTo>
                    <a:pt x="82046" y="174447"/>
                  </a:lnTo>
                  <a:lnTo>
                    <a:pt x="94376" y="181050"/>
                  </a:lnTo>
                  <a:lnTo>
                    <a:pt x="103825" y="192584"/>
                  </a:lnTo>
                  <a:lnTo>
                    <a:pt x="112077" y="210520"/>
                  </a:lnTo>
                  <a:lnTo>
                    <a:pt x="114865" y="220729"/>
                  </a:lnTo>
                  <a:lnTo>
                    <a:pt x="105867" y="231978"/>
                  </a:lnTo>
                  <a:lnTo>
                    <a:pt x="96034" y="237047"/>
                  </a:lnTo>
                  <a:lnTo>
                    <a:pt x="90634" y="238398"/>
                  </a:lnTo>
                  <a:lnTo>
                    <a:pt x="52976" y="233176"/>
                  </a:lnTo>
                  <a:lnTo>
                    <a:pt x="48037" y="235818"/>
                  </a:lnTo>
                  <a:lnTo>
                    <a:pt x="32599" y="249788"/>
                  </a:lnTo>
                  <a:lnTo>
                    <a:pt x="28500" y="250862"/>
                  </a:lnTo>
                  <a:lnTo>
                    <a:pt x="24774" y="250585"/>
                  </a:lnTo>
                  <a:lnTo>
                    <a:pt x="17990" y="247631"/>
                  </a:lnTo>
                  <a:lnTo>
                    <a:pt x="11668" y="244004"/>
                  </a:lnTo>
                  <a:lnTo>
                    <a:pt x="0" y="241215"/>
                  </a:lnTo>
                  <a:lnTo>
                    <a:pt x="8395" y="2411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303"/>
            <p:cNvSpPr/>
            <p:nvPr/>
          </p:nvSpPr>
          <p:spPr>
            <a:xfrm>
              <a:off x="8100992" y="3638270"/>
              <a:ext cx="221432" cy="429227"/>
            </a:xfrm>
            <a:custGeom>
              <a:avLst/>
              <a:gdLst/>
              <a:ahLst/>
              <a:cxnLst/>
              <a:rect l="0" t="0" r="0" b="0"/>
              <a:pathLst>
                <a:path w="221432" h="429227">
                  <a:moveTo>
                    <a:pt x="69672" y="22902"/>
                  </a:moveTo>
                  <a:lnTo>
                    <a:pt x="69672" y="53999"/>
                  </a:lnTo>
                  <a:lnTo>
                    <a:pt x="78234" y="83313"/>
                  </a:lnTo>
                  <a:lnTo>
                    <a:pt x="84666" y="93117"/>
                  </a:lnTo>
                  <a:lnTo>
                    <a:pt x="87420" y="133248"/>
                  </a:lnTo>
                  <a:lnTo>
                    <a:pt x="88449" y="138138"/>
                  </a:lnTo>
                  <a:lnTo>
                    <a:pt x="90127" y="141398"/>
                  </a:lnTo>
                  <a:lnTo>
                    <a:pt x="92239" y="143571"/>
                  </a:lnTo>
                  <a:lnTo>
                    <a:pt x="95210" y="160851"/>
                  </a:lnTo>
                  <a:lnTo>
                    <a:pt x="96388" y="205350"/>
                  </a:lnTo>
                  <a:lnTo>
                    <a:pt x="96457" y="243026"/>
                  </a:lnTo>
                  <a:lnTo>
                    <a:pt x="96461" y="287633"/>
                  </a:lnTo>
                  <a:lnTo>
                    <a:pt x="96461" y="311090"/>
                  </a:lnTo>
                  <a:lnTo>
                    <a:pt x="105023" y="354654"/>
                  </a:lnTo>
                  <a:lnTo>
                    <a:pt x="105389" y="397943"/>
                  </a:lnTo>
                  <a:lnTo>
                    <a:pt x="105391" y="421742"/>
                  </a:lnTo>
                  <a:lnTo>
                    <a:pt x="105391" y="416786"/>
                  </a:lnTo>
                  <a:lnTo>
                    <a:pt x="105391" y="421146"/>
                  </a:lnTo>
                  <a:lnTo>
                    <a:pt x="105391" y="418842"/>
                  </a:lnTo>
                  <a:lnTo>
                    <a:pt x="102744" y="414511"/>
                  </a:lnTo>
                  <a:lnTo>
                    <a:pt x="100650" y="411966"/>
                  </a:lnTo>
                  <a:lnTo>
                    <a:pt x="99254" y="411263"/>
                  </a:lnTo>
                  <a:lnTo>
                    <a:pt x="98323" y="411786"/>
                  </a:lnTo>
                  <a:lnTo>
                    <a:pt x="97701" y="413126"/>
                  </a:lnTo>
                  <a:lnTo>
                    <a:pt x="98281" y="414021"/>
                  </a:lnTo>
                  <a:lnTo>
                    <a:pt x="101569" y="415014"/>
                  </a:lnTo>
                  <a:lnTo>
                    <a:pt x="101851" y="415279"/>
                  </a:lnTo>
                  <a:lnTo>
                    <a:pt x="99518" y="415572"/>
                  </a:lnTo>
                  <a:lnTo>
                    <a:pt x="98499" y="416643"/>
                  </a:lnTo>
                  <a:lnTo>
                    <a:pt x="97366" y="420479"/>
                  </a:lnTo>
                  <a:lnTo>
                    <a:pt x="97065" y="420906"/>
                  </a:lnTo>
                  <a:lnTo>
                    <a:pt x="96729" y="418735"/>
                  </a:lnTo>
                  <a:lnTo>
                    <a:pt x="96639" y="418752"/>
                  </a:lnTo>
                  <a:lnTo>
                    <a:pt x="96541" y="421416"/>
                  </a:lnTo>
                  <a:lnTo>
                    <a:pt x="99142" y="425907"/>
                  </a:lnTo>
                  <a:lnTo>
                    <a:pt x="101225" y="428494"/>
                  </a:lnTo>
                  <a:lnTo>
                    <a:pt x="102613" y="429226"/>
                  </a:lnTo>
                  <a:lnTo>
                    <a:pt x="103539" y="428722"/>
                  </a:lnTo>
                  <a:lnTo>
                    <a:pt x="104157" y="427394"/>
                  </a:lnTo>
                  <a:lnTo>
                    <a:pt x="103575" y="426509"/>
                  </a:lnTo>
                  <a:lnTo>
                    <a:pt x="100285" y="425525"/>
                  </a:lnTo>
                  <a:lnTo>
                    <a:pt x="99010" y="424270"/>
                  </a:lnTo>
                  <a:lnTo>
                    <a:pt x="96560" y="416196"/>
                  </a:lnTo>
                  <a:lnTo>
                    <a:pt x="96462" y="397510"/>
                  </a:lnTo>
                  <a:lnTo>
                    <a:pt x="93816" y="390147"/>
                  </a:lnTo>
                  <a:lnTo>
                    <a:pt x="90324" y="383567"/>
                  </a:lnTo>
                  <a:lnTo>
                    <a:pt x="88359" y="373293"/>
                  </a:lnTo>
                  <a:lnTo>
                    <a:pt x="86612" y="347195"/>
                  </a:lnTo>
                  <a:lnTo>
                    <a:pt x="78443" y="322452"/>
                  </a:lnTo>
                  <a:lnTo>
                    <a:pt x="76512" y="320828"/>
                  </a:lnTo>
                  <a:lnTo>
                    <a:pt x="74231" y="319746"/>
                  </a:lnTo>
                  <a:lnTo>
                    <a:pt x="72712" y="317040"/>
                  </a:lnTo>
                  <a:lnTo>
                    <a:pt x="70073" y="297654"/>
                  </a:lnTo>
                  <a:lnTo>
                    <a:pt x="68703" y="261724"/>
                  </a:lnTo>
                  <a:lnTo>
                    <a:pt x="63542" y="248225"/>
                  </a:lnTo>
                  <a:lnTo>
                    <a:pt x="60907" y="204525"/>
                  </a:lnTo>
                  <a:lnTo>
                    <a:pt x="58111" y="171543"/>
                  </a:lnTo>
                  <a:lnTo>
                    <a:pt x="53057" y="147844"/>
                  </a:lnTo>
                  <a:lnTo>
                    <a:pt x="59610" y="107219"/>
                  </a:lnTo>
                  <a:lnTo>
                    <a:pt x="60643" y="83041"/>
                  </a:lnTo>
                  <a:lnTo>
                    <a:pt x="63344" y="76751"/>
                  </a:lnTo>
                  <a:lnTo>
                    <a:pt x="66860" y="70647"/>
                  </a:lnTo>
                  <a:lnTo>
                    <a:pt x="69831" y="61633"/>
                  </a:lnTo>
                  <a:lnTo>
                    <a:pt x="84830" y="38596"/>
                  </a:lnTo>
                  <a:lnTo>
                    <a:pt x="125862" y="10919"/>
                  </a:lnTo>
                  <a:lnTo>
                    <a:pt x="134664" y="7654"/>
                  </a:lnTo>
                  <a:lnTo>
                    <a:pt x="155144" y="4394"/>
                  </a:lnTo>
                  <a:lnTo>
                    <a:pt x="161568" y="455"/>
                  </a:lnTo>
                  <a:lnTo>
                    <a:pt x="165663" y="0"/>
                  </a:lnTo>
                  <a:lnTo>
                    <a:pt x="190862" y="5461"/>
                  </a:lnTo>
                  <a:lnTo>
                    <a:pt x="212497" y="20455"/>
                  </a:lnTo>
                  <a:lnTo>
                    <a:pt x="215490" y="21271"/>
                  </a:lnTo>
                  <a:lnTo>
                    <a:pt x="217486" y="23799"/>
                  </a:lnTo>
                  <a:lnTo>
                    <a:pt x="219703" y="31899"/>
                  </a:lnTo>
                  <a:lnTo>
                    <a:pt x="221373" y="70705"/>
                  </a:lnTo>
                  <a:lnTo>
                    <a:pt x="221431" y="82512"/>
                  </a:lnTo>
                  <a:lnTo>
                    <a:pt x="220454" y="86455"/>
                  </a:lnTo>
                  <a:lnTo>
                    <a:pt x="218810" y="89083"/>
                  </a:lnTo>
                  <a:lnTo>
                    <a:pt x="209043" y="98041"/>
                  </a:lnTo>
                  <a:lnTo>
                    <a:pt x="185738" y="133957"/>
                  </a:lnTo>
                  <a:lnTo>
                    <a:pt x="182768" y="135634"/>
                  </a:lnTo>
                  <a:lnTo>
                    <a:pt x="147945" y="176350"/>
                  </a:lnTo>
                  <a:lnTo>
                    <a:pt x="119998" y="202704"/>
                  </a:lnTo>
                  <a:lnTo>
                    <a:pt x="102332" y="208138"/>
                  </a:lnTo>
                  <a:lnTo>
                    <a:pt x="85523" y="210740"/>
                  </a:lnTo>
                  <a:lnTo>
                    <a:pt x="53906" y="228477"/>
                  </a:lnTo>
                  <a:lnTo>
                    <a:pt x="50231" y="231390"/>
                  </a:lnTo>
                  <a:lnTo>
                    <a:pt x="46790" y="232339"/>
                  </a:lnTo>
                  <a:lnTo>
                    <a:pt x="43503" y="231980"/>
                  </a:lnTo>
                  <a:lnTo>
                    <a:pt x="40320" y="230748"/>
                  </a:lnTo>
                  <a:lnTo>
                    <a:pt x="37206" y="230919"/>
                  </a:lnTo>
                  <a:lnTo>
                    <a:pt x="31099" y="233755"/>
                  </a:lnTo>
                  <a:lnTo>
                    <a:pt x="19095" y="242668"/>
                  </a:lnTo>
                  <a:lnTo>
                    <a:pt x="10148" y="245114"/>
                  </a:lnTo>
                  <a:lnTo>
                    <a:pt x="0" y="246008"/>
                  </a:lnTo>
                  <a:lnTo>
                    <a:pt x="7164" y="2461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304"/>
            <p:cNvSpPr/>
            <p:nvPr/>
          </p:nvSpPr>
          <p:spPr>
            <a:xfrm>
              <a:off x="8317323" y="3573116"/>
              <a:ext cx="139092" cy="360891"/>
            </a:xfrm>
            <a:custGeom>
              <a:avLst/>
              <a:gdLst/>
              <a:ahLst/>
              <a:cxnLst/>
              <a:rect l="0" t="0" r="0" b="0"/>
              <a:pathLst>
                <a:path w="139092" h="360891">
                  <a:moveTo>
                    <a:pt x="5146" y="7689"/>
                  </a:moveTo>
                  <a:lnTo>
                    <a:pt x="5146" y="0"/>
                  </a:lnTo>
                  <a:lnTo>
                    <a:pt x="5146" y="42421"/>
                  </a:lnTo>
                  <a:lnTo>
                    <a:pt x="5146" y="84438"/>
                  </a:lnTo>
                  <a:lnTo>
                    <a:pt x="13248" y="126714"/>
                  </a:lnTo>
                  <a:lnTo>
                    <a:pt x="14003" y="168604"/>
                  </a:lnTo>
                  <a:lnTo>
                    <a:pt x="14072" y="208486"/>
                  </a:lnTo>
                  <a:lnTo>
                    <a:pt x="14075" y="251527"/>
                  </a:lnTo>
                  <a:lnTo>
                    <a:pt x="14075" y="289443"/>
                  </a:lnTo>
                  <a:lnTo>
                    <a:pt x="14075" y="311722"/>
                  </a:lnTo>
                  <a:lnTo>
                    <a:pt x="13083" y="314557"/>
                  </a:lnTo>
                  <a:lnTo>
                    <a:pt x="11429" y="316447"/>
                  </a:lnTo>
                  <a:lnTo>
                    <a:pt x="9335" y="317707"/>
                  </a:lnTo>
                  <a:lnTo>
                    <a:pt x="7008" y="324399"/>
                  </a:lnTo>
                  <a:lnTo>
                    <a:pt x="5167" y="351176"/>
                  </a:lnTo>
                  <a:lnTo>
                    <a:pt x="5156" y="349527"/>
                  </a:lnTo>
                  <a:lnTo>
                    <a:pt x="5146" y="360890"/>
                  </a:lnTo>
                  <a:lnTo>
                    <a:pt x="5146" y="342407"/>
                  </a:lnTo>
                  <a:lnTo>
                    <a:pt x="0" y="326667"/>
                  </a:lnTo>
                  <a:lnTo>
                    <a:pt x="724" y="324521"/>
                  </a:lnTo>
                  <a:lnTo>
                    <a:pt x="2198" y="323090"/>
                  </a:lnTo>
                  <a:lnTo>
                    <a:pt x="5966" y="295096"/>
                  </a:lnTo>
                  <a:lnTo>
                    <a:pt x="9809" y="289876"/>
                  </a:lnTo>
                  <a:lnTo>
                    <a:pt x="12179" y="281603"/>
                  </a:lnTo>
                  <a:lnTo>
                    <a:pt x="14225" y="272304"/>
                  </a:lnTo>
                  <a:lnTo>
                    <a:pt x="20955" y="261490"/>
                  </a:lnTo>
                  <a:lnTo>
                    <a:pt x="28240" y="252002"/>
                  </a:lnTo>
                  <a:lnTo>
                    <a:pt x="30293" y="245918"/>
                  </a:lnTo>
                  <a:lnTo>
                    <a:pt x="31832" y="243899"/>
                  </a:lnTo>
                  <a:lnTo>
                    <a:pt x="38739" y="239073"/>
                  </a:lnTo>
                  <a:lnTo>
                    <a:pt x="47070" y="227942"/>
                  </a:lnTo>
                  <a:lnTo>
                    <a:pt x="61735" y="218043"/>
                  </a:lnTo>
                  <a:lnTo>
                    <a:pt x="65023" y="212635"/>
                  </a:lnTo>
                  <a:lnTo>
                    <a:pt x="65899" y="209804"/>
                  </a:lnTo>
                  <a:lnTo>
                    <a:pt x="67477" y="207917"/>
                  </a:lnTo>
                  <a:lnTo>
                    <a:pt x="94281" y="187384"/>
                  </a:lnTo>
                  <a:lnTo>
                    <a:pt x="98669" y="186772"/>
                  </a:lnTo>
                  <a:lnTo>
                    <a:pt x="103929" y="189146"/>
                  </a:lnTo>
                  <a:lnTo>
                    <a:pt x="110648" y="194014"/>
                  </a:lnTo>
                  <a:lnTo>
                    <a:pt x="112192" y="193421"/>
                  </a:lnTo>
                  <a:lnTo>
                    <a:pt x="116552" y="190117"/>
                  </a:lnTo>
                  <a:lnTo>
                    <a:pt x="118112" y="190823"/>
                  </a:lnTo>
                  <a:lnTo>
                    <a:pt x="119846" y="196899"/>
                  </a:lnTo>
                  <a:lnTo>
                    <a:pt x="121950" y="215977"/>
                  </a:lnTo>
                  <a:lnTo>
                    <a:pt x="128246" y="232975"/>
                  </a:lnTo>
                  <a:lnTo>
                    <a:pt x="130902" y="253836"/>
                  </a:lnTo>
                  <a:lnTo>
                    <a:pt x="138979" y="266484"/>
                  </a:lnTo>
                  <a:lnTo>
                    <a:pt x="139091" y="310345"/>
                  </a:lnTo>
                  <a:lnTo>
                    <a:pt x="139091" y="311655"/>
                  </a:lnTo>
                  <a:lnTo>
                    <a:pt x="139091" y="311536"/>
                  </a:lnTo>
                  <a:lnTo>
                    <a:pt x="139091" y="3470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305"/>
            <p:cNvSpPr/>
            <p:nvPr/>
          </p:nvSpPr>
          <p:spPr>
            <a:xfrm>
              <a:off x="8510522" y="3700676"/>
              <a:ext cx="106627" cy="188103"/>
            </a:xfrm>
            <a:custGeom>
              <a:avLst/>
              <a:gdLst/>
              <a:ahLst/>
              <a:cxnLst/>
              <a:rect l="0" t="0" r="0" b="0"/>
              <a:pathLst>
                <a:path w="106627" h="188103">
                  <a:moveTo>
                    <a:pt x="106626" y="5144"/>
                  </a:moveTo>
                  <a:lnTo>
                    <a:pt x="106626" y="404"/>
                  </a:lnTo>
                  <a:lnTo>
                    <a:pt x="105634" y="0"/>
                  </a:lnTo>
                  <a:lnTo>
                    <a:pt x="79121" y="12683"/>
                  </a:lnTo>
                  <a:lnTo>
                    <a:pt x="47329" y="54131"/>
                  </a:lnTo>
                  <a:lnTo>
                    <a:pt x="40254" y="56682"/>
                  </a:lnTo>
                  <a:lnTo>
                    <a:pt x="35589" y="57362"/>
                  </a:lnTo>
                  <a:lnTo>
                    <a:pt x="31487" y="61784"/>
                  </a:lnTo>
                  <a:lnTo>
                    <a:pt x="14649" y="103578"/>
                  </a:lnTo>
                  <a:lnTo>
                    <a:pt x="3497" y="127849"/>
                  </a:lnTo>
                  <a:lnTo>
                    <a:pt x="0" y="160087"/>
                  </a:lnTo>
                  <a:lnTo>
                    <a:pt x="816" y="162017"/>
                  </a:lnTo>
                  <a:lnTo>
                    <a:pt x="2352" y="163304"/>
                  </a:lnTo>
                  <a:lnTo>
                    <a:pt x="4368" y="164163"/>
                  </a:lnTo>
                  <a:lnTo>
                    <a:pt x="6704" y="163742"/>
                  </a:lnTo>
                  <a:lnTo>
                    <a:pt x="14733" y="158411"/>
                  </a:lnTo>
                  <a:lnTo>
                    <a:pt x="20475" y="153299"/>
                  </a:lnTo>
                  <a:lnTo>
                    <a:pt x="41152" y="114908"/>
                  </a:lnTo>
                  <a:lnTo>
                    <a:pt x="59002" y="78379"/>
                  </a:lnTo>
                  <a:lnTo>
                    <a:pt x="69144" y="41847"/>
                  </a:lnTo>
                  <a:lnTo>
                    <a:pt x="71551" y="21618"/>
                  </a:lnTo>
                  <a:lnTo>
                    <a:pt x="73321" y="19103"/>
                  </a:lnTo>
                  <a:lnTo>
                    <a:pt x="79455" y="14369"/>
                  </a:lnTo>
                  <a:lnTo>
                    <a:pt x="82468" y="52915"/>
                  </a:lnTo>
                  <a:lnTo>
                    <a:pt x="87523" y="76647"/>
                  </a:lnTo>
                  <a:lnTo>
                    <a:pt x="84181" y="117907"/>
                  </a:lnTo>
                  <a:lnTo>
                    <a:pt x="88163" y="156695"/>
                  </a:lnTo>
                  <a:lnTo>
                    <a:pt x="88752" y="188102"/>
                  </a:lnTo>
                  <a:lnTo>
                    <a:pt x="88767" y="1837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306"/>
            <p:cNvSpPr/>
            <p:nvPr/>
          </p:nvSpPr>
          <p:spPr>
            <a:xfrm>
              <a:off x="8697516" y="3464719"/>
              <a:ext cx="35719" cy="383977"/>
            </a:xfrm>
            <a:custGeom>
              <a:avLst/>
              <a:gdLst/>
              <a:ahLst/>
              <a:cxnLst/>
              <a:rect l="0" t="0" r="0" b="0"/>
              <a:pathLst>
                <a:path w="35719" h="383977">
                  <a:moveTo>
                    <a:pt x="0" y="0"/>
                  </a:moveTo>
                  <a:lnTo>
                    <a:pt x="0" y="4740"/>
                  </a:lnTo>
                  <a:lnTo>
                    <a:pt x="7689" y="42900"/>
                  </a:lnTo>
                  <a:lnTo>
                    <a:pt x="13561" y="87437"/>
                  </a:lnTo>
                  <a:lnTo>
                    <a:pt x="17009" y="129793"/>
                  </a:lnTo>
                  <a:lnTo>
                    <a:pt x="17692" y="167263"/>
                  </a:lnTo>
                  <a:lnTo>
                    <a:pt x="17809" y="204671"/>
                  </a:lnTo>
                  <a:lnTo>
                    <a:pt x="17849" y="243386"/>
                  </a:lnTo>
                  <a:lnTo>
                    <a:pt x="23994" y="279256"/>
                  </a:lnTo>
                  <a:lnTo>
                    <a:pt x="25961" y="317009"/>
                  </a:lnTo>
                  <a:lnTo>
                    <a:pt x="26679" y="358866"/>
                  </a:lnTo>
                  <a:lnTo>
                    <a:pt x="35718" y="3839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307"/>
            <p:cNvSpPr/>
            <p:nvPr/>
          </p:nvSpPr>
          <p:spPr>
            <a:xfrm>
              <a:off x="8617148" y="3572546"/>
              <a:ext cx="298800" cy="231417"/>
            </a:xfrm>
            <a:custGeom>
              <a:avLst/>
              <a:gdLst/>
              <a:ahLst/>
              <a:cxnLst/>
              <a:rect l="0" t="0" r="0" b="0"/>
              <a:pathLst>
                <a:path w="298800" h="231417">
                  <a:moveTo>
                    <a:pt x="0" y="106485"/>
                  </a:moveTo>
                  <a:lnTo>
                    <a:pt x="4741" y="111226"/>
                  </a:lnTo>
                  <a:lnTo>
                    <a:pt x="9714" y="113553"/>
                  </a:lnTo>
                  <a:lnTo>
                    <a:pt x="50962" y="123444"/>
                  </a:lnTo>
                  <a:lnTo>
                    <a:pt x="86906" y="124167"/>
                  </a:lnTo>
                  <a:lnTo>
                    <a:pt x="121661" y="121646"/>
                  </a:lnTo>
                  <a:lnTo>
                    <a:pt x="164078" y="115244"/>
                  </a:lnTo>
                  <a:lnTo>
                    <a:pt x="203986" y="105864"/>
                  </a:lnTo>
                  <a:lnTo>
                    <a:pt x="242719" y="91520"/>
                  </a:lnTo>
                  <a:lnTo>
                    <a:pt x="267623" y="77034"/>
                  </a:lnTo>
                  <a:lnTo>
                    <a:pt x="283025" y="66340"/>
                  </a:lnTo>
                  <a:lnTo>
                    <a:pt x="286910" y="64839"/>
                  </a:lnTo>
                  <a:lnTo>
                    <a:pt x="289501" y="61854"/>
                  </a:lnTo>
                  <a:lnTo>
                    <a:pt x="298739" y="37243"/>
                  </a:lnTo>
                  <a:lnTo>
                    <a:pt x="298799" y="25771"/>
                  </a:lnTo>
                  <a:lnTo>
                    <a:pt x="297426" y="19933"/>
                  </a:lnTo>
                  <a:lnTo>
                    <a:pt x="290609" y="10802"/>
                  </a:lnTo>
                  <a:lnTo>
                    <a:pt x="286012" y="6977"/>
                  </a:lnTo>
                  <a:lnTo>
                    <a:pt x="275615" y="2728"/>
                  </a:lnTo>
                  <a:lnTo>
                    <a:pt x="252770" y="0"/>
                  </a:lnTo>
                  <a:lnTo>
                    <a:pt x="240997" y="4919"/>
                  </a:lnTo>
                  <a:lnTo>
                    <a:pt x="217269" y="24246"/>
                  </a:lnTo>
                  <a:lnTo>
                    <a:pt x="199610" y="49157"/>
                  </a:lnTo>
                  <a:lnTo>
                    <a:pt x="181754" y="87385"/>
                  </a:lnTo>
                  <a:lnTo>
                    <a:pt x="173081" y="124062"/>
                  </a:lnTo>
                  <a:lnTo>
                    <a:pt x="170114" y="167033"/>
                  </a:lnTo>
                  <a:lnTo>
                    <a:pt x="170746" y="195174"/>
                  </a:lnTo>
                  <a:lnTo>
                    <a:pt x="174444" y="204772"/>
                  </a:lnTo>
                  <a:lnTo>
                    <a:pt x="186846" y="220495"/>
                  </a:lnTo>
                  <a:lnTo>
                    <a:pt x="194830" y="226609"/>
                  </a:lnTo>
                  <a:lnTo>
                    <a:pt x="204902" y="230051"/>
                  </a:lnTo>
                  <a:lnTo>
                    <a:pt x="226191" y="231416"/>
                  </a:lnTo>
                  <a:lnTo>
                    <a:pt x="228185" y="230452"/>
                  </a:lnTo>
                  <a:lnTo>
                    <a:pt x="229514" y="228817"/>
                  </a:lnTo>
                  <a:lnTo>
                    <a:pt x="230400" y="226735"/>
                  </a:lnTo>
                  <a:lnTo>
                    <a:pt x="231983" y="225347"/>
                  </a:lnTo>
                  <a:lnTo>
                    <a:pt x="241102" y="2225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308"/>
            <p:cNvSpPr/>
            <p:nvPr/>
          </p:nvSpPr>
          <p:spPr>
            <a:xfrm>
              <a:off x="7331273" y="3491508"/>
              <a:ext cx="1" cy="17860"/>
            </a:xfrm>
            <a:custGeom>
              <a:avLst/>
              <a:gdLst/>
              <a:ahLst/>
              <a:cxnLst/>
              <a:rect l="0" t="0" r="0" b="0"/>
              <a:pathLst>
                <a:path w="1" h="17860">
                  <a:moveTo>
                    <a:pt x="0" y="0"/>
                  </a:moveTo>
                  <a:lnTo>
                    <a:pt x="0" y="178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125487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175"/>
          <a:stretch/>
        </p:blipFill>
        <p:spPr bwMode="auto">
          <a:xfrm>
            <a:off x="5791200" y="3255228"/>
            <a:ext cx="3352800" cy="361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28600"/>
            <a:ext cx="8229600" cy="1143000"/>
          </a:xfrm>
        </p:spPr>
        <p:txBody>
          <a:bodyPr/>
          <a:lstStyle/>
          <a:p>
            <a:r>
              <a:rPr lang="en-US" b="1" dirty="0" smtClean="0"/>
              <a:t>ATP in Food</a:t>
            </a:r>
            <a:endParaRPr lang="en-US" b="1" dirty="0"/>
          </a:p>
        </p:txBody>
      </p:sp>
      <p:sp>
        <p:nvSpPr>
          <p:cNvPr id="3" name="Content Placeholder 2"/>
          <p:cNvSpPr>
            <a:spLocks noGrp="1"/>
          </p:cNvSpPr>
          <p:nvPr>
            <p:ph idx="1"/>
          </p:nvPr>
        </p:nvSpPr>
        <p:spPr>
          <a:xfrm>
            <a:off x="323850" y="808037"/>
            <a:ext cx="8229600" cy="4525963"/>
          </a:xfrm>
        </p:spPr>
        <p:txBody>
          <a:bodyPr/>
          <a:lstStyle/>
          <a:p>
            <a:r>
              <a:rPr lang="en-US" dirty="0" smtClean="0"/>
              <a:t>Food that we eat does not contain ATP that our cells can use</a:t>
            </a:r>
          </a:p>
          <a:p>
            <a:r>
              <a:rPr lang="en-US" dirty="0" smtClean="0"/>
              <a:t>The food must be digested and broken into smaller molecules.</a:t>
            </a:r>
          </a:p>
          <a:p>
            <a:r>
              <a:rPr lang="en-US" dirty="0" smtClean="0"/>
              <a:t>Different foods provide different amounts of ATP.</a:t>
            </a:r>
            <a:endParaRPr lang="en-US" dirty="0"/>
          </a:p>
        </p:txBody>
      </p:sp>
    </p:spTree>
    <p:extLst>
      <p:ext uri="{BB962C8B-B14F-4D97-AF65-F5344CB8AC3E}">
        <p14:creationId xmlns:p14="http://schemas.microsoft.com/office/powerpoint/2010/main" val="2527865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25" y="0"/>
            <a:ext cx="326707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228600"/>
            <a:ext cx="4237745" cy="1143000"/>
          </a:xfrm>
        </p:spPr>
        <p:txBody>
          <a:bodyPr/>
          <a:lstStyle/>
          <a:p>
            <a:r>
              <a:rPr lang="en-US" b="1" dirty="0" smtClean="0"/>
              <a:t>Photosynthesis</a:t>
            </a:r>
            <a:endParaRPr lang="en-US" b="1" dirty="0"/>
          </a:p>
        </p:txBody>
      </p:sp>
      <p:sp>
        <p:nvSpPr>
          <p:cNvPr id="3" name="Content Placeholder 2"/>
          <p:cNvSpPr>
            <a:spLocks noGrp="1"/>
          </p:cNvSpPr>
          <p:nvPr>
            <p:ph idx="1"/>
          </p:nvPr>
        </p:nvSpPr>
        <p:spPr>
          <a:xfrm>
            <a:off x="122945" y="2209800"/>
            <a:ext cx="8229600" cy="3024981"/>
          </a:xfrm>
        </p:spPr>
        <p:txBody>
          <a:bodyPr>
            <a:normAutofit lnSpcReduction="10000"/>
          </a:bodyPr>
          <a:lstStyle/>
          <a:p>
            <a:r>
              <a:rPr lang="en-US" dirty="0"/>
              <a:t>C</a:t>
            </a:r>
            <a:r>
              <a:rPr lang="en-US" dirty="0" smtClean="0"/>
              <a:t>onversion </a:t>
            </a:r>
            <a:r>
              <a:rPr lang="en-US" dirty="0"/>
              <a:t>of light energy into chemical energy (carbohydrates = sucrose and starch) inside the </a:t>
            </a:r>
            <a:r>
              <a:rPr lang="en-US" b="1" dirty="0" smtClean="0"/>
              <a:t>chloroplast</a:t>
            </a:r>
          </a:p>
          <a:p>
            <a:r>
              <a:rPr lang="en-US" dirty="0" smtClean="0"/>
              <a:t>Light-dependent reaction (needs light) and light-independent reaction (doesn’t need light)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43" y="5029200"/>
            <a:ext cx="8012257" cy="155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SMARTInkShape-317"/>
          <p:cNvSpPr/>
          <p:nvPr/>
        </p:nvSpPr>
        <p:spPr>
          <a:xfrm>
            <a:off x="4152381" y="5403297"/>
            <a:ext cx="899" cy="4841"/>
          </a:xfrm>
          <a:custGeom>
            <a:avLst/>
            <a:gdLst/>
            <a:ahLst/>
            <a:cxnLst/>
            <a:rect l="0" t="0" r="0" b="0"/>
            <a:pathLst>
              <a:path w="899" h="4841">
                <a:moveTo>
                  <a:pt x="898" y="484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 name="SMARTInkShape-Group61"/>
          <p:cNvGrpSpPr/>
          <p:nvPr/>
        </p:nvGrpSpPr>
        <p:grpSpPr>
          <a:xfrm>
            <a:off x="3643313" y="4714875"/>
            <a:ext cx="1017985" cy="1116212"/>
            <a:chOff x="3643313" y="4714875"/>
            <a:chExt cx="1017985" cy="1116212"/>
          </a:xfrm>
        </p:grpSpPr>
        <p:sp>
          <p:nvSpPr>
            <p:cNvPr id="23" name="SMARTInkShape-318"/>
            <p:cNvSpPr/>
            <p:nvPr/>
          </p:nvSpPr>
          <p:spPr>
            <a:xfrm>
              <a:off x="3886286" y="5518547"/>
              <a:ext cx="324476" cy="312540"/>
            </a:xfrm>
            <a:custGeom>
              <a:avLst/>
              <a:gdLst/>
              <a:ahLst/>
              <a:cxnLst/>
              <a:rect l="0" t="0" r="0" b="0"/>
              <a:pathLst>
                <a:path w="324476" h="312540">
                  <a:moveTo>
                    <a:pt x="301737" y="0"/>
                  </a:moveTo>
                  <a:lnTo>
                    <a:pt x="306478" y="0"/>
                  </a:lnTo>
                  <a:lnTo>
                    <a:pt x="307874" y="1984"/>
                  </a:lnTo>
                  <a:lnTo>
                    <a:pt x="310832" y="12274"/>
                  </a:lnTo>
                  <a:lnTo>
                    <a:pt x="312762" y="14135"/>
                  </a:lnTo>
                  <a:lnTo>
                    <a:pt x="315040" y="15377"/>
                  </a:lnTo>
                  <a:lnTo>
                    <a:pt x="316559" y="17196"/>
                  </a:lnTo>
                  <a:lnTo>
                    <a:pt x="321642" y="27246"/>
                  </a:lnTo>
                  <a:lnTo>
                    <a:pt x="323937" y="30070"/>
                  </a:lnTo>
                  <a:lnTo>
                    <a:pt x="324475" y="32945"/>
                  </a:lnTo>
                  <a:lnTo>
                    <a:pt x="323842" y="35854"/>
                  </a:lnTo>
                  <a:lnTo>
                    <a:pt x="321484" y="42724"/>
                  </a:lnTo>
                  <a:lnTo>
                    <a:pt x="316984" y="82851"/>
                  </a:lnTo>
                  <a:lnTo>
                    <a:pt x="308576" y="106590"/>
                  </a:lnTo>
                  <a:lnTo>
                    <a:pt x="298348" y="118951"/>
                  </a:lnTo>
                  <a:lnTo>
                    <a:pt x="292624" y="122320"/>
                  </a:lnTo>
                  <a:lnTo>
                    <a:pt x="286773" y="124810"/>
                  </a:lnTo>
                  <a:lnTo>
                    <a:pt x="251961" y="147908"/>
                  </a:lnTo>
                  <a:lnTo>
                    <a:pt x="239393" y="153681"/>
                  </a:lnTo>
                  <a:lnTo>
                    <a:pt x="233349" y="157600"/>
                  </a:lnTo>
                  <a:lnTo>
                    <a:pt x="224369" y="159805"/>
                  </a:lnTo>
                  <a:lnTo>
                    <a:pt x="218403" y="160321"/>
                  </a:lnTo>
                  <a:lnTo>
                    <a:pt x="212445" y="163197"/>
                  </a:lnTo>
                  <a:lnTo>
                    <a:pt x="197559" y="174949"/>
                  </a:lnTo>
                  <a:lnTo>
                    <a:pt x="185652" y="180519"/>
                  </a:lnTo>
                  <a:lnTo>
                    <a:pt x="179698" y="184411"/>
                  </a:lnTo>
                  <a:lnTo>
                    <a:pt x="170769" y="187593"/>
                  </a:lnTo>
                  <a:lnTo>
                    <a:pt x="164816" y="191854"/>
                  </a:lnTo>
                  <a:lnTo>
                    <a:pt x="161508" y="197055"/>
                  </a:lnTo>
                  <a:lnTo>
                    <a:pt x="160626" y="199831"/>
                  </a:lnTo>
                  <a:lnTo>
                    <a:pt x="159046" y="201681"/>
                  </a:lnTo>
                  <a:lnTo>
                    <a:pt x="154645" y="203738"/>
                  </a:lnTo>
                  <a:lnTo>
                    <a:pt x="153074" y="205278"/>
                  </a:lnTo>
                  <a:lnTo>
                    <a:pt x="140920" y="231235"/>
                  </a:lnTo>
                  <a:lnTo>
                    <a:pt x="135136" y="238729"/>
                  </a:lnTo>
                  <a:lnTo>
                    <a:pt x="132981" y="247234"/>
                  </a:lnTo>
                  <a:lnTo>
                    <a:pt x="132193" y="261961"/>
                  </a:lnTo>
                  <a:lnTo>
                    <a:pt x="131161" y="263937"/>
                  </a:lnTo>
                  <a:lnTo>
                    <a:pt x="129481" y="265255"/>
                  </a:lnTo>
                  <a:lnTo>
                    <a:pt x="127368" y="266134"/>
                  </a:lnTo>
                  <a:lnTo>
                    <a:pt x="125960" y="267711"/>
                  </a:lnTo>
                  <a:lnTo>
                    <a:pt x="124396" y="272110"/>
                  </a:lnTo>
                  <a:lnTo>
                    <a:pt x="123153" y="285605"/>
                  </a:lnTo>
                  <a:lnTo>
                    <a:pt x="118406" y="285707"/>
                  </a:lnTo>
                  <a:lnTo>
                    <a:pt x="117008" y="286713"/>
                  </a:lnTo>
                  <a:lnTo>
                    <a:pt x="114582" y="293434"/>
                  </a:lnTo>
                  <a:lnTo>
                    <a:pt x="114323" y="289570"/>
                  </a:lnTo>
                  <a:lnTo>
                    <a:pt x="113295" y="288297"/>
                  </a:lnTo>
                  <a:lnTo>
                    <a:pt x="105394" y="285779"/>
                  </a:lnTo>
                  <a:lnTo>
                    <a:pt x="105287" y="269500"/>
                  </a:lnTo>
                  <a:lnTo>
                    <a:pt x="99148" y="261079"/>
                  </a:lnTo>
                  <a:lnTo>
                    <a:pt x="97182" y="252753"/>
                  </a:lnTo>
                  <a:lnTo>
                    <a:pt x="96364" y="220262"/>
                  </a:lnTo>
                  <a:lnTo>
                    <a:pt x="93713" y="214311"/>
                  </a:lnTo>
                  <a:lnTo>
                    <a:pt x="91617" y="211335"/>
                  </a:lnTo>
                  <a:lnTo>
                    <a:pt x="91212" y="208358"/>
                  </a:lnTo>
                  <a:lnTo>
                    <a:pt x="95481" y="193476"/>
                  </a:lnTo>
                  <a:lnTo>
                    <a:pt x="94780" y="190500"/>
                  </a:lnTo>
                  <a:lnTo>
                    <a:pt x="89172" y="178594"/>
                  </a:lnTo>
                  <a:lnTo>
                    <a:pt x="87426" y="156007"/>
                  </a:lnTo>
                  <a:lnTo>
                    <a:pt x="86434" y="155599"/>
                  </a:lnTo>
                  <a:lnTo>
                    <a:pt x="78863" y="160476"/>
                  </a:lnTo>
                  <a:lnTo>
                    <a:pt x="78604" y="165398"/>
                  </a:lnTo>
                  <a:lnTo>
                    <a:pt x="75898" y="170414"/>
                  </a:lnTo>
                  <a:lnTo>
                    <a:pt x="72380" y="175950"/>
                  </a:lnTo>
                  <a:lnTo>
                    <a:pt x="70121" y="187589"/>
                  </a:lnTo>
                  <a:lnTo>
                    <a:pt x="69936" y="190544"/>
                  </a:lnTo>
                  <a:lnTo>
                    <a:pt x="68821" y="192514"/>
                  </a:lnTo>
                  <a:lnTo>
                    <a:pt x="67084" y="193826"/>
                  </a:lnTo>
                  <a:lnTo>
                    <a:pt x="64935" y="194702"/>
                  </a:lnTo>
                  <a:lnTo>
                    <a:pt x="63502" y="196278"/>
                  </a:lnTo>
                  <a:lnTo>
                    <a:pt x="45479" y="235570"/>
                  </a:lnTo>
                  <a:lnTo>
                    <a:pt x="35750" y="252140"/>
                  </a:lnTo>
                  <a:lnTo>
                    <a:pt x="17833" y="269777"/>
                  </a:lnTo>
                  <a:lnTo>
                    <a:pt x="10854" y="278651"/>
                  </a:lnTo>
                  <a:lnTo>
                    <a:pt x="2340" y="284639"/>
                  </a:lnTo>
                  <a:lnTo>
                    <a:pt x="0" y="289555"/>
                  </a:lnTo>
                  <a:lnTo>
                    <a:pt x="368" y="291263"/>
                  </a:lnTo>
                  <a:lnTo>
                    <a:pt x="1606" y="292402"/>
                  </a:lnTo>
                  <a:lnTo>
                    <a:pt x="3423" y="293161"/>
                  </a:lnTo>
                  <a:lnTo>
                    <a:pt x="10734" y="291359"/>
                  </a:lnTo>
                  <a:lnTo>
                    <a:pt x="15462" y="289489"/>
                  </a:lnTo>
                  <a:lnTo>
                    <a:pt x="28653" y="290058"/>
                  </a:lnTo>
                  <a:lnTo>
                    <a:pt x="70855" y="293766"/>
                  </a:lnTo>
                  <a:lnTo>
                    <a:pt x="114689" y="295491"/>
                  </a:lnTo>
                  <a:lnTo>
                    <a:pt x="152829" y="300763"/>
                  </a:lnTo>
                  <a:lnTo>
                    <a:pt x="221370" y="31253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319"/>
            <p:cNvSpPr/>
            <p:nvPr/>
          </p:nvSpPr>
          <p:spPr>
            <a:xfrm>
              <a:off x="3929241" y="5038175"/>
              <a:ext cx="435200" cy="537576"/>
            </a:xfrm>
            <a:custGeom>
              <a:avLst/>
              <a:gdLst/>
              <a:ahLst/>
              <a:cxnLst/>
              <a:rect l="0" t="0" r="0" b="0"/>
              <a:pathLst>
                <a:path w="435200" h="537576">
                  <a:moveTo>
                    <a:pt x="214134" y="167833"/>
                  </a:moveTo>
                  <a:lnTo>
                    <a:pt x="222955" y="159012"/>
                  </a:lnTo>
                  <a:lnTo>
                    <a:pt x="185768" y="183770"/>
                  </a:lnTo>
                  <a:lnTo>
                    <a:pt x="145135" y="209974"/>
                  </a:lnTo>
                  <a:lnTo>
                    <a:pt x="119366" y="228633"/>
                  </a:lnTo>
                  <a:lnTo>
                    <a:pt x="82114" y="267010"/>
                  </a:lnTo>
                  <a:lnTo>
                    <a:pt x="49684" y="305688"/>
                  </a:lnTo>
                  <a:lnTo>
                    <a:pt x="17743" y="349759"/>
                  </a:lnTo>
                  <a:lnTo>
                    <a:pt x="4390" y="381812"/>
                  </a:lnTo>
                  <a:lnTo>
                    <a:pt x="423" y="423932"/>
                  </a:lnTo>
                  <a:lnTo>
                    <a:pt x="0" y="447995"/>
                  </a:lnTo>
                  <a:lnTo>
                    <a:pt x="9355" y="477173"/>
                  </a:lnTo>
                  <a:lnTo>
                    <a:pt x="24564" y="494163"/>
                  </a:lnTo>
                  <a:lnTo>
                    <a:pt x="57185" y="521240"/>
                  </a:lnTo>
                  <a:lnTo>
                    <a:pt x="78233" y="528301"/>
                  </a:lnTo>
                  <a:lnTo>
                    <a:pt x="122687" y="537575"/>
                  </a:lnTo>
                  <a:lnTo>
                    <a:pt x="165210" y="536567"/>
                  </a:lnTo>
                  <a:lnTo>
                    <a:pt x="198343" y="529822"/>
                  </a:lnTo>
                  <a:lnTo>
                    <a:pt x="242528" y="517514"/>
                  </a:lnTo>
                  <a:lnTo>
                    <a:pt x="284124" y="499725"/>
                  </a:lnTo>
                  <a:lnTo>
                    <a:pt x="322961" y="471247"/>
                  </a:lnTo>
                  <a:lnTo>
                    <a:pt x="345929" y="450879"/>
                  </a:lnTo>
                  <a:lnTo>
                    <a:pt x="377562" y="408578"/>
                  </a:lnTo>
                  <a:lnTo>
                    <a:pt x="402833" y="364239"/>
                  </a:lnTo>
                  <a:lnTo>
                    <a:pt x="416184" y="322421"/>
                  </a:lnTo>
                  <a:lnTo>
                    <a:pt x="428376" y="281823"/>
                  </a:lnTo>
                  <a:lnTo>
                    <a:pt x="434710" y="239641"/>
                  </a:lnTo>
                  <a:lnTo>
                    <a:pt x="435199" y="206693"/>
                  </a:lnTo>
                  <a:lnTo>
                    <a:pt x="429896" y="171409"/>
                  </a:lnTo>
                  <a:lnTo>
                    <a:pt x="419215" y="130175"/>
                  </a:lnTo>
                  <a:lnTo>
                    <a:pt x="412437" y="109424"/>
                  </a:lnTo>
                  <a:lnTo>
                    <a:pt x="389271" y="74642"/>
                  </a:lnTo>
                  <a:lnTo>
                    <a:pt x="354753" y="33742"/>
                  </a:lnTo>
                  <a:lnTo>
                    <a:pt x="342446" y="24562"/>
                  </a:lnTo>
                  <a:lnTo>
                    <a:pt x="298267" y="7439"/>
                  </a:lnTo>
                  <a:lnTo>
                    <a:pt x="282284" y="2289"/>
                  </a:lnTo>
                  <a:lnTo>
                    <a:pt x="261951" y="0"/>
                  </a:lnTo>
                  <a:lnTo>
                    <a:pt x="242332" y="4274"/>
                  </a:lnTo>
                  <a:lnTo>
                    <a:pt x="202597" y="21609"/>
                  </a:lnTo>
                  <a:lnTo>
                    <a:pt x="169486" y="3388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320"/>
            <p:cNvSpPr/>
            <p:nvPr/>
          </p:nvSpPr>
          <p:spPr>
            <a:xfrm>
              <a:off x="4420195" y="5109680"/>
              <a:ext cx="241103" cy="42751"/>
            </a:xfrm>
            <a:custGeom>
              <a:avLst/>
              <a:gdLst/>
              <a:ahLst/>
              <a:cxnLst/>
              <a:rect l="0" t="0" r="0" b="0"/>
              <a:pathLst>
                <a:path w="241103" h="42751">
                  <a:moveTo>
                    <a:pt x="0" y="42750"/>
                  </a:moveTo>
                  <a:lnTo>
                    <a:pt x="36600" y="28510"/>
                  </a:lnTo>
                  <a:lnTo>
                    <a:pt x="80367" y="19071"/>
                  </a:lnTo>
                  <a:lnTo>
                    <a:pt x="124938" y="10097"/>
                  </a:lnTo>
                  <a:lnTo>
                    <a:pt x="162096" y="2695"/>
                  </a:lnTo>
                  <a:lnTo>
                    <a:pt x="202859" y="0"/>
                  </a:lnTo>
                  <a:lnTo>
                    <a:pt x="241102" y="703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321"/>
            <p:cNvSpPr/>
            <p:nvPr/>
          </p:nvSpPr>
          <p:spPr>
            <a:xfrm>
              <a:off x="4116586" y="4714875"/>
              <a:ext cx="62509" cy="330399"/>
            </a:xfrm>
            <a:custGeom>
              <a:avLst/>
              <a:gdLst/>
              <a:ahLst/>
              <a:cxnLst/>
              <a:rect l="0" t="0" r="0" b="0"/>
              <a:pathLst>
                <a:path w="62509" h="330399">
                  <a:moveTo>
                    <a:pt x="0" y="0"/>
                  </a:moveTo>
                  <a:lnTo>
                    <a:pt x="0" y="35743"/>
                  </a:lnTo>
                  <a:lnTo>
                    <a:pt x="2646" y="71445"/>
                  </a:lnTo>
                  <a:lnTo>
                    <a:pt x="12429" y="114324"/>
                  </a:lnTo>
                  <a:lnTo>
                    <a:pt x="20991" y="151834"/>
                  </a:lnTo>
                  <a:lnTo>
                    <a:pt x="29811" y="194367"/>
                  </a:lnTo>
                  <a:lnTo>
                    <a:pt x="35544" y="233781"/>
                  </a:lnTo>
                  <a:lnTo>
                    <a:pt x="43253" y="275110"/>
                  </a:lnTo>
                  <a:lnTo>
                    <a:pt x="62508" y="33039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322"/>
            <p:cNvSpPr/>
            <p:nvPr/>
          </p:nvSpPr>
          <p:spPr>
            <a:xfrm>
              <a:off x="3643313" y="4955977"/>
              <a:ext cx="401836" cy="169665"/>
            </a:xfrm>
            <a:custGeom>
              <a:avLst/>
              <a:gdLst/>
              <a:ahLst/>
              <a:cxnLst/>
              <a:rect l="0" t="0" r="0" b="0"/>
              <a:pathLst>
                <a:path w="401836" h="169665">
                  <a:moveTo>
                    <a:pt x="401835" y="169664"/>
                  </a:moveTo>
                  <a:lnTo>
                    <a:pt x="394147" y="169664"/>
                  </a:lnTo>
                  <a:lnTo>
                    <a:pt x="393733" y="168671"/>
                  </a:lnTo>
                  <a:lnTo>
                    <a:pt x="393274" y="164923"/>
                  </a:lnTo>
                  <a:lnTo>
                    <a:pt x="390423" y="159950"/>
                  </a:lnTo>
                  <a:lnTo>
                    <a:pt x="388274" y="157235"/>
                  </a:lnTo>
                  <a:lnTo>
                    <a:pt x="380595" y="154218"/>
                  </a:lnTo>
                  <a:lnTo>
                    <a:pt x="375769" y="153413"/>
                  </a:lnTo>
                  <a:lnTo>
                    <a:pt x="371559" y="150893"/>
                  </a:lnTo>
                  <a:lnTo>
                    <a:pt x="358910" y="138856"/>
                  </a:lnTo>
                  <a:lnTo>
                    <a:pt x="318043" y="118240"/>
                  </a:lnTo>
                  <a:lnTo>
                    <a:pt x="276369" y="96513"/>
                  </a:lnTo>
                  <a:lnTo>
                    <a:pt x="234758" y="80533"/>
                  </a:lnTo>
                  <a:lnTo>
                    <a:pt x="195617" y="65506"/>
                  </a:lnTo>
                  <a:lnTo>
                    <a:pt x="151694" y="50604"/>
                  </a:lnTo>
                  <a:lnTo>
                    <a:pt x="110645" y="40431"/>
                  </a:lnTo>
                  <a:lnTo>
                    <a:pt x="66770" y="23704"/>
                  </a:lnTo>
                  <a:lnTo>
                    <a:pt x="30596" y="13337"/>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323"/>
            <p:cNvSpPr/>
            <p:nvPr/>
          </p:nvSpPr>
          <p:spPr>
            <a:xfrm>
              <a:off x="4223742" y="5491758"/>
              <a:ext cx="276822" cy="205384"/>
            </a:xfrm>
            <a:custGeom>
              <a:avLst/>
              <a:gdLst/>
              <a:ahLst/>
              <a:cxnLst/>
              <a:rect l="0" t="0" r="0" b="0"/>
              <a:pathLst>
                <a:path w="276822" h="205384">
                  <a:moveTo>
                    <a:pt x="0" y="0"/>
                  </a:moveTo>
                  <a:lnTo>
                    <a:pt x="40606" y="25160"/>
                  </a:lnTo>
                  <a:lnTo>
                    <a:pt x="84527" y="64776"/>
                  </a:lnTo>
                  <a:lnTo>
                    <a:pt x="127182" y="93126"/>
                  </a:lnTo>
                  <a:lnTo>
                    <a:pt x="169617" y="133995"/>
                  </a:lnTo>
                  <a:lnTo>
                    <a:pt x="211697" y="168862"/>
                  </a:lnTo>
                  <a:lnTo>
                    <a:pt x="276821" y="20538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324"/>
            <p:cNvSpPr/>
            <p:nvPr/>
          </p:nvSpPr>
          <p:spPr>
            <a:xfrm>
              <a:off x="3955852" y="5402461"/>
              <a:ext cx="89297" cy="294681"/>
            </a:xfrm>
            <a:custGeom>
              <a:avLst/>
              <a:gdLst/>
              <a:ahLst/>
              <a:cxnLst/>
              <a:rect l="0" t="0" r="0" b="0"/>
              <a:pathLst>
                <a:path w="89297" h="294681">
                  <a:moveTo>
                    <a:pt x="89296" y="0"/>
                  </a:moveTo>
                  <a:lnTo>
                    <a:pt x="89296" y="12429"/>
                  </a:lnTo>
                  <a:lnTo>
                    <a:pt x="86651" y="18091"/>
                  </a:lnTo>
                  <a:lnTo>
                    <a:pt x="84556" y="20991"/>
                  </a:lnTo>
                  <a:lnTo>
                    <a:pt x="81608" y="34552"/>
                  </a:lnTo>
                  <a:lnTo>
                    <a:pt x="79620" y="50775"/>
                  </a:lnTo>
                  <a:lnTo>
                    <a:pt x="73347" y="74706"/>
                  </a:lnTo>
                  <a:lnTo>
                    <a:pt x="68959" y="118235"/>
                  </a:lnTo>
                  <a:lnTo>
                    <a:pt x="62365" y="160025"/>
                  </a:lnTo>
                  <a:lnTo>
                    <a:pt x="54931" y="197731"/>
                  </a:lnTo>
                  <a:lnTo>
                    <a:pt x="46008" y="237714"/>
                  </a:lnTo>
                  <a:lnTo>
                    <a:pt x="42607" y="247203"/>
                  </a:lnTo>
                  <a:lnTo>
                    <a:pt x="38780" y="255719"/>
                  </a:lnTo>
                  <a:lnTo>
                    <a:pt x="35633" y="269687"/>
                  </a:lnTo>
                  <a:lnTo>
                    <a:pt x="33677" y="272064"/>
                  </a:lnTo>
                  <a:lnTo>
                    <a:pt x="31381" y="273650"/>
                  </a:lnTo>
                  <a:lnTo>
                    <a:pt x="28830" y="280703"/>
                  </a:lnTo>
                  <a:lnTo>
                    <a:pt x="28149" y="285362"/>
                  </a:lnTo>
                  <a:lnTo>
                    <a:pt x="26703" y="288468"/>
                  </a:lnTo>
                  <a:lnTo>
                    <a:pt x="24748" y="290539"/>
                  </a:lnTo>
                  <a:lnTo>
                    <a:pt x="22451" y="291919"/>
                  </a:lnTo>
                  <a:lnTo>
                    <a:pt x="0" y="29468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818517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735" y="-228600"/>
            <a:ext cx="8229600" cy="1143000"/>
          </a:xfrm>
        </p:spPr>
        <p:txBody>
          <a:bodyPr/>
          <a:lstStyle/>
          <a:p>
            <a:r>
              <a:rPr lang="en-US" b="1" dirty="0" smtClean="0"/>
              <a:t>Chlorophyll</a:t>
            </a:r>
            <a:endParaRPr lang="en-US" b="1" dirty="0"/>
          </a:p>
        </p:txBody>
      </p:sp>
      <p:sp>
        <p:nvSpPr>
          <p:cNvPr id="3" name="Content Placeholder 2"/>
          <p:cNvSpPr>
            <a:spLocks noGrp="1"/>
          </p:cNvSpPr>
          <p:nvPr>
            <p:ph idx="1"/>
          </p:nvPr>
        </p:nvSpPr>
        <p:spPr>
          <a:xfrm>
            <a:off x="457200" y="1111655"/>
            <a:ext cx="8229600" cy="2286000"/>
          </a:xfrm>
        </p:spPr>
        <p:txBody>
          <a:bodyPr/>
          <a:lstStyle/>
          <a:p>
            <a:r>
              <a:rPr lang="en-US" dirty="0" smtClean="0"/>
              <a:t>A green pigment molecule in the chloroplast that absorbs the light energy</a:t>
            </a:r>
          </a:p>
          <a:p>
            <a:r>
              <a:rPr lang="en-US" dirty="0" smtClean="0"/>
              <a:t>Two types: chlorophyll </a:t>
            </a:r>
            <a:r>
              <a:rPr lang="en-US" i="1" dirty="0" smtClean="0"/>
              <a:t>a</a:t>
            </a:r>
            <a:r>
              <a:rPr lang="en-US" dirty="0" smtClean="0"/>
              <a:t> and chlorophyll </a:t>
            </a:r>
            <a:r>
              <a:rPr lang="en-US" i="1" dirty="0" smtClean="0"/>
              <a:t>b</a:t>
            </a:r>
            <a:r>
              <a:rPr lang="en-US" dirty="0" smtClean="0"/>
              <a:t> </a:t>
            </a:r>
          </a:p>
          <a:p>
            <a:pPr lvl="1"/>
            <a:r>
              <a:rPr lang="en-US" dirty="0" smtClean="0"/>
              <a:t>Absorb mainly red and blue light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00400"/>
            <a:ext cx="5257800" cy="3445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583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of Photosynthesis</a:t>
            </a:r>
            <a:endParaRPr lang="en-US" dirty="0"/>
          </a:p>
        </p:txBody>
      </p:sp>
      <p:sp>
        <p:nvSpPr>
          <p:cNvPr id="3" name="Content Placeholder 2"/>
          <p:cNvSpPr>
            <a:spLocks noGrp="1"/>
          </p:cNvSpPr>
          <p:nvPr>
            <p:ph idx="1"/>
          </p:nvPr>
        </p:nvSpPr>
        <p:spPr/>
        <p:txBody>
          <a:bodyPr/>
          <a:lstStyle/>
          <a:p>
            <a:pPr marL="342900" lvl="2" indent="-342900"/>
            <a:r>
              <a:rPr lang="en-US" sz="3200" dirty="0"/>
              <a:t>Measured by </a:t>
            </a:r>
            <a:r>
              <a:rPr lang="en-US" sz="3200" dirty="0" smtClean="0"/>
              <a:t>production/release </a:t>
            </a:r>
            <a:r>
              <a:rPr lang="en-US" sz="3200" dirty="0"/>
              <a:t>of oxygen or uptake of carbon dioxide or increase of biomass</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46228"/>
            <a:ext cx="5486400" cy="3615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329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10" name="SMARTInkShape-Group62"/>
          <p:cNvGrpSpPr/>
          <p:nvPr/>
        </p:nvGrpSpPr>
        <p:grpSpPr>
          <a:xfrm>
            <a:off x="769794" y="705845"/>
            <a:ext cx="1867999" cy="553242"/>
            <a:chOff x="769794" y="705845"/>
            <a:chExt cx="1867999" cy="553242"/>
          </a:xfrm>
        </p:grpSpPr>
        <p:sp>
          <p:nvSpPr>
            <p:cNvPr id="4" name="SMARTInkShape-325"/>
            <p:cNvSpPr/>
            <p:nvPr/>
          </p:nvSpPr>
          <p:spPr>
            <a:xfrm>
              <a:off x="769794" y="705845"/>
              <a:ext cx="279759" cy="392508"/>
            </a:xfrm>
            <a:custGeom>
              <a:avLst/>
              <a:gdLst/>
              <a:ahLst/>
              <a:cxnLst/>
              <a:rect l="0" t="0" r="0" b="0"/>
              <a:pathLst>
                <a:path w="279759" h="392508">
                  <a:moveTo>
                    <a:pt x="123175" y="17460"/>
                  </a:moveTo>
                  <a:lnTo>
                    <a:pt x="118434" y="17460"/>
                  </a:lnTo>
                  <a:lnTo>
                    <a:pt x="117038" y="16468"/>
                  </a:lnTo>
                  <a:lnTo>
                    <a:pt x="116107" y="14814"/>
                  </a:lnTo>
                  <a:lnTo>
                    <a:pt x="115486" y="12719"/>
                  </a:lnTo>
                  <a:lnTo>
                    <a:pt x="114080" y="11323"/>
                  </a:lnTo>
                  <a:lnTo>
                    <a:pt x="109872" y="9771"/>
                  </a:lnTo>
                  <a:lnTo>
                    <a:pt x="108353" y="8365"/>
                  </a:lnTo>
                  <a:lnTo>
                    <a:pt x="106666" y="4157"/>
                  </a:lnTo>
                  <a:lnTo>
                    <a:pt x="105223" y="2638"/>
                  </a:lnTo>
                  <a:lnTo>
                    <a:pt x="97745" y="0"/>
                  </a:lnTo>
                  <a:lnTo>
                    <a:pt x="88533" y="5816"/>
                  </a:lnTo>
                  <a:lnTo>
                    <a:pt x="63001" y="12913"/>
                  </a:lnTo>
                  <a:lnTo>
                    <a:pt x="20961" y="35382"/>
                  </a:lnTo>
                  <a:lnTo>
                    <a:pt x="10648" y="47024"/>
                  </a:lnTo>
                  <a:lnTo>
                    <a:pt x="2300" y="52347"/>
                  </a:lnTo>
                  <a:lnTo>
                    <a:pt x="0" y="57108"/>
                  </a:lnTo>
                  <a:lnTo>
                    <a:pt x="1623" y="65178"/>
                  </a:lnTo>
                  <a:lnTo>
                    <a:pt x="3445" y="70108"/>
                  </a:lnTo>
                  <a:lnTo>
                    <a:pt x="6644" y="73394"/>
                  </a:lnTo>
                  <a:lnTo>
                    <a:pt x="15490" y="77046"/>
                  </a:lnTo>
                  <a:lnTo>
                    <a:pt x="59911" y="72515"/>
                  </a:lnTo>
                  <a:lnTo>
                    <a:pt x="100977" y="66589"/>
                  </a:lnTo>
                  <a:lnTo>
                    <a:pt x="144971" y="52985"/>
                  </a:lnTo>
                  <a:lnTo>
                    <a:pt x="187818" y="44407"/>
                  </a:lnTo>
                  <a:lnTo>
                    <a:pt x="230612" y="31971"/>
                  </a:lnTo>
                  <a:lnTo>
                    <a:pt x="262393" y="18614"/>
                  </a:lnTo>
                  <a:lnTo>
                    <a:pt x="273126" y="17612"/>
                  </a:lnTo>
                  <a:lnTo>
                    <a:pt x="279171" y="22245"/>
                  </a:lnTo>
                  <a:lnTo>
                    <a:pt x="279758" y="25611"/>
                  </a:lnTo>
                  <a:lnTo>
                    <a:pt x="274537" y="63738"/>
                  </a:lnTo>
                  <a:lnTo>
                    <a:pt x="262623" y="106971"/>
                  </a:lnTo>
                  <a:lnTo>
                    <a:pt x="241063" y="148787"/>
                  </a:lnTo>
                  <a:lnTo>
                    <a:pt x="227711" y="184181"/>
                  </a:lnTo>
                  <a:lnTo>
                    <a:pt x="212519" y="228739"/>
                  </a:lnTo>
                  <a:lnTo>
                    <a:pt x="191458" y="268267"/>
                  </a:lnTo>
                  <a:lnTo>
                    <a:pt x="171045" y="308864"/>
                  </a:lnTo>
                  <a:lnTo>
                    <a:pt x="155949" y="348603"/>
                  </a:lnTo>
                  <a:lnTo>
                    <a:pt x="142212" y="388049"/>
                  </a:lnTo>
                  <a:lnTo>
                    <a:pt x="149964" y="3925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326"/>
            <p:cNvSpPr/>
            <p:nvPr/>
          </p:nvSpPr>
          <p:spPr>
            <a:xfrm>
              <a:off x="1027023" y="1026914"/>
              <a:ext cx="158166" cy="154482"/>
            </a:xfrm>
            <a:custGeom>
              <a:avLst/>
              <a:gdLst/>
              <a:ahLst/>
              <a:cxnLst/>
              <a:rect l="0" t="0" r="0" b="0"/>
              <a:pathLst>
                <a:path w="158166" h="154482">
                  <a:moveTo>
                    <a:pt x="8821" y="0"/>
                  </a:moveTo>
                  <a:lnTo>
                    <a:pt x="7829" y="22360"/>
                  </a:lnTo>
                  <a:lnTo>
                    <a:pt x="1132" y="50802"/>
                  </a:lnTo>
                  <a:lnTo>
                    <a:pt x="0" y="94026"/>
                  </a:lnTo>
                  <a:lnTo>
                    <a:pt x="7042" y="124958"/>
                  </a:lnTo>
                  <a:lnTo>
                    <a:pt x="12329" y="138550"/>
                  </a:lnTo>
                  <a:lnTo>
                    <a:pt x="20633" y="148560"/>
                  </a:lnTo>
                  <a:lnTo>
                    <a:pt x="25625" y="152618"/>
                  </a:lnTo>
                  <a:lnTo>
                    <a:pt x="41756" y="154481"/>
                  </a:lnTo>
                  <a:lnTo>
                    <a:pt x="84449" y="147593"/>
                  </a:lnTo>
                  <a:lnTo>
                    <a:pt x="125181" y="127912"/>
                  </a:lnTo>
                  <a:lnTo>
                    <a:pt x="140753" y="116393"/>
                  </a:lnTo>
                  <a:lnTo>
                    <a:pt x="153194" y="100412"/>
                  </a:lnTo>
                  <a:lnTo>
                    <a:pt x="157322" y="88945"/>
                  </a:lnTo>
                  <a:lnTo>
                    <a:pt x="158165" y="76242"/>
                  </a:lnTo>
                  <a:lnTo>
                    <a:pt x="155233" y="60675"/>
                  </a:lnTo>
                  <a:lnTo>
                    <a:pt x="147976" y="49125"/>
                  </a:lnTo>
                  <a:lnTo>
                    <a:pt x="143263" y="44656"/>
                  </a:lnTo>
                  <a:lnTo>
                    <a:pt x="132734" y="39691"/>
                  </a:lnTo>
                  <a:lnTo>
                    <a:pt x="109806" y="36503"/>
                  </a:lnTo>
                  <a:lnTo>
                    <a:pt x="87360" y="40692"/>
                  </a:lnTo>
                  <a:lnTo>
                    <a:pt x="62399" y="535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327"/>
            <p:cNvSpPr/>
            <p:nvPr/>
          </p:nvSpPr>
          <p:spPr>
            <a:xfrm>
              <a:off x="1509117" y="1014794"/>
              <a:ext cx="436253" cy="225307"/>
            </a:xfrm>
            <a:custGeom>
              <a:avLst/>
              <a:gdLst/>
              <a:ahLst/>
              <a:cxnLst/>
              <a:rect l="0" t="0" r="0" b="0"/>
              <a:pathLst>
                <a:path w="436253" h="225307">
                  <a:moveTo>
                    <a:pt x="0" y="21050"/>
                  </a:moveTo>
                  <a:lnTo>
                    <a:pt x="0" y="58641"/>
                  </a:lnTo>
                  <a:lnTo>
                    <a:pt x="0" y="95503"/>
                  </a:lnTo>
                  <a:lnTo>
                    <a:pt x="4741" y="135967"/>
                  </a:lnTo>
                  <a:lnTo>
                    <a:pt x="8102" y="177768"/>
                  </a:lnTo>
                  <a:lnTo>
                    <a:pt x="8881" y="220732"/>
                  </a:lnTo>
                  <a:lnTo>
                    <a:pt x="8920" y="225306"/>
                  </a:lnTo>
                  <a:lnTo>
                    <a:pt x="13670" y="184307"/>
                  </a:lnTo>
                  <a:lnTo>
                    <a:pt x="27022" y="148958"/>
                  </a:lnTo>
                  <a:lnTo>
                    <a:pt x="38741" y="106177"/>
                  </a:lnTo>
                  <a:lnTo>
                    <a:pt x="51603" y="78912"/>
                  </a:lnTo>
                  <a:lnTo>
                    <a:pt x="77915" y="38297"/>
                  </a:lnTo>
                  <a:lnTo>
                    <a:pt x="86884" y="28715"/>
                  </a:lnTo>
                  <a:lnTo>
                    <a:pt x="121950" y="4941"/>
                  </a:lnTo>
                  <a:lnTo>
                    <a:pt x="141512" y="0"/>
                  </a:lnTo>
                  <a:lnTo>
                    <a:pt x="168268" y="2796"/>
                  </a:lnTo>
                  <a:lnTo>
                    <a:pt x="182604" y="7315"/>
                  </a:lnTo>
                  <a:lnTo>
                    <a:pt x="195590" y="17922"/>
                  </a:lnTo>
                  <a:lnTo>
                    <a:pt x="215355" y="44244"/>
                  </a:lnTo>
                  <a:lnTo>
                    <a:pt x="229271" y="78969"/>
                  </a:lnTo>
                  <a:lnTo>
                    <a:pt x="231917" y="123087"/>
                  </a:lnTo>
                  <a:lnTo>
                    <a:pt x="231146" y="165051"/>
                  </a:lnTo>
                  <a:lnTo>
                    <a:pt x="223609" y="189596"/>
                  </a:lnTo>
                  <a:lnTo>
                    <a:pt x="223351" y="185642"/>
                  </a:lnTo>
                  <a:lnTo>
                    <a:pt x="232970" y="150506"/>
                  </a:lnTo>
                  <a:lnTo>
                    <a:pt x="244236" y="111224"/>
                  </a:lnTo>
                  <a:lnTo>
                    <a:pt x="266050" y="71105"/>
                  </a:lnTo>
                  <a:lnTo>
                    <a:pt x="303996" y="29802"/>
                  </a:lnTo>
                  <a:lnTo>
                    <a:pt x="341387" y="4649"/>
                  </a:lnTo>
                  <a:lnTo>
                    <a:pt x="348639" y="2178"/>
                  </a:lnTo>
                  <a:lnTo>
                    <a:pt x="385399" y="2861"/>
                  </a:lnTo>
                  <a:lnTo>
                    <a:pt x="399822" y="8336"/>
                  </a:lnTo>
                  <a:lnTo>
                    <a:pt x="406447" y="12574"/>
                  </a:lnTo>
                  <a:lnTo>
                    <a:pt x="416453" y="25220"/>
                  </a:lnTo>
                  <a:lnTo>
                    <a:pt x="430961" y="52852"/>
                  </a:lnTo>
                  <a:lnTo>
                    <a:pt x="436252" y="91677"/>
                  </a:lnTo>
                  <a:lnTo>
                    <a:pt x="434652" y="132272"/>
                  </a:lnTo>
                  <a:lnTo>
                    <a:pt x="428427" y="172398"/>
                  </a:lnTo>
                  <a:lnTo>
                    <a:pt x="428625" y="2085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328"/>
            <p:cNvSpPr/>
            <p:nvPr/>
          </p:nvSpPr>
          <p:spPr>
            <a:xfrm>
              <a:off x="1965179" y="991563"/>
              <a:ext cx="204736" cy="249665"/>
            </a:xfrm>
            <a:custGeom>
              <a:avLst/>
              <a:gdLst/>
              <a:ahLst/>
              <a:cxnLst/>
              <a:rect l="0" t="0" r="0" b="0"/>
              <a:pathLst>
                <a:path w="204736" h="249665">
                  <a:moveTo>
                    <a:pt x="160087" y="8562"/>
                  </a:moveTo>
                  <a:lnTo>
                    <a:pt x="155346" y="3821"/>
                  </a:lnTo>
                  <a:lnTo>
                    <a:pt x="150373" y="1494"/>
                  </a:lnTo>
                  <a:lnTo>
                    <a:pt x="129615" y="0"/>
                  </a:lnTo>
                  <a:lnTo>
                    <a:pt x="88877" y="7353"/>
                  </a:lnTo>
                  <a:lnTo>
                    <a:pt x="68211" y="17685"/>
                  </a:lnTo>
                  <a:lnTo>
                    <a:pt x="47977" y="38054"/>
                  </a:lnTo>
                  <a:lnTo>
                    <a:pt x="19035" y="76738"/>
                  </a:lnTo>
                  <a:lnTo>
                    <a:pt x="4269" y="112061"/>
                  </a:lnTo>
                  <a:lnTo>
                    <a:pt x="0" y="144769"/>
                  </a:lnTo>
                  <a:lnTo>
                    <a:pt x="7098" y="186803"/>
                  </a:lnTo>
                  <a:lnTo>
                    <a:pt x="13047" y="197252"/>
                  </a:lnTo>
                  <a:lnTo>
                    <a:pt x="17412" y="202816"/>
                  </a:lnTo>
                  <a:lnTo>
                    <a:pt x="32845" y="211645"/>
                  </a:lnTo>
                  <a:lnTo>
                    <a:pt x="70350" y="225397"/>
                  </a:lnTo>
                  <a:lnTo>
                    <a:pt x="85808" y="226311"/>
                  </a:lnTo>
                  <a:lnTo>
                    <a:pt x="116641" y="218813"/>
                  </a:lnTo>
                  <a:lnTo>
                    <a:pt x="150402" y="194511"/>
                  </a:lnTo>
                  <a:lnTo>
                    <a:pt x="164381" y="181826"/>
                  </a:lnTo>
                  <a:lnTo>
                    <a:pt x="178667" y="154047"/>
                  </a:lnTo>
                  <a:lnTo>
                    <a:pt x="184444" y="134902"/>
                  </a:lnTo>
                  <a:lnTo>
                    <a:pt x="186395" y="94005"/>
                  </a:lnTo>
                  <a:lnTo>
                    <a:pt x="184135" y="61085"/>
                  </a:lnTo>
                  <a:lnTo>
                    <a:pt x="178053" y="27235"/>
                  </a:lnTo>
                  <a:lnTo>
                    <a:pt x="178960" y="46977"/>
                  </a:lnTo>
                  <a:lnTo>
                    <a:pt x="185637" y="86467"/>
                  </a:lnTo>
                  <a:lnTo>
                    <a:pt x="188971" y="100403"/>
                  </a:lnTo>
                  <a:lnTo>
                    <a:pt x="192768" y="112880"/>
                  </a:lnTo>
                  <a:lnTo>
                    <a:pt x="196531" y="156643"/>
                  </a:lnTo>
                  <a:lnTo>
                    <a:pt x="203459" y="196771"/>
                  </a:lnTo>
                  <a:lnTo>
                    <a:pt x="204623" y="240243"/>
                  </a:lnTo>
                  <a:lnTo>
                    <a:pt x="204735" y="2496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329"/>
            <p:cNvSpPr/>
            <p:nvPr/>
          </p:nvSpPr>
          <p:spPr>
            <a:xfrm>
              <a:off x="2223492" y="983875"/>
              <a:ext cx="161881" cy="265479"/>
            </a:xfrm>
            <a:custGeom>
              <a:avLst/>
              <a:gdLst/>
              <a:ahLst/>
              <a:cxnLst/>
              <a:rect l="0" t="0" r="0" b="0"/>
              <a:pathLst>
                <a:path w="161881" h="265479">
                  <a:moveTo>
                    <a:pt x="160735" y="16250"/>
                  </a:moveTo>
                  <a:lnTo>
                    <a:pt x="160735" y="11509"/>
                  </a:lnTo>
                  <a:lnTo>
                    <a:pt x="155443" y="6536"/>
                  </a:lnTo>
                  <a:lnTo>
                    <a:pt x="147469" y="2011"/>
                  </a:lnTo>
                  <a:lnTo>
                    <a:pt x="140617" y="0"/>
                  </a:lnTo>
                  <a:lnTo>
                    <a:pt x="101603" y="5838"/>
                  </a:lnTo>
                  <a:lnTo>
                    <a:pt x="63175" y="19191"/>
                  </a:lnTo>
                  <a:lnTo>
                    <a:pt x="31213" y="40266"/>
                  </a:lnTo>
                  <a:lnTo>
                    <a:pt x="7516" y="62530"/>
                  </a:lnTo>
                  <a:lnTo>
                    <a:pt x="3340" y="77168"/>
                  </a:lnTo>
                  <a:lnTo>
                    <a:pt x="2477" y="94918"/>
                  </a:lnTo>
                  <a:lnTo>
                    <a:pt x="5401" y="109422"/>
                  </a:lnTo>
                  <a:lnTo>
                    <a:pt x="17365" y="128744"/>
                  </a:lnTo>
                  <a:lnTo>
                    <a:pt x="52043" y="156398"/>
                  </a:lnTo>
                  <a:lnTo>
                    <a:pt x="76275" y="167247"/>
                  </a:lnTo>
                  <a:lnTo>
                    <a:pt x="95416" y="174641"/>
                  </a:lnTo>
                  <a:lnTo>
                    <a:pt x="136414" y="200930"/>
                  </a:lnTo>
                  <a:lnTo>
                    <a:pt x="153639" y="216601"/>
                  </a:lnTo>
                  <a:lnTo>
                    <a:pt x="161880" y="227996"/>
                  </a:lnTo>
                  <a:lnTo>
                    <a:pt x="161498" y="232820"/>
                  </a:lnTo>
                  <a:lnTo>
                    <a:pt x="158267" y="237028"/>
                  </a:lnTo>
                  <a:lnTo>
                    <a:pt x="139498" y="247692"/>
                  </a:lnTo>
                  <a:lnTo>
                    <a:pt x="101749" y="260184"/>
                  </a:lnTo>
                  <a:lnTo>
                    <a:pt x="61110" y="265478"/>
                  </a:lnTo>
                  <a:lnTo>
                    <a:pt x="0" y="2484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330"/>
            <p:cNvSpPr/>
            <p:nvPr/>
          </p:nvSpPr>
          <p:spPr>
            <a:xfrm>
              <a:off x="2464594" y="983503"/>
              <a:ext cx="173199" cy="275584"/>
            </a:xfrm>
            <a:custGeom>
              <a:avLst/>
              <a:gdLst/>
              <a:ahLst/>
              <a:cxnLst/>
              <a:rect l="0" t="0" r="0" b="0"/>
              <a:pathLst>
                <a:path w="173199" h="275584">
                  <a:moveTo>
                    <a:pt x="160734" y="7692"/>
                  </a:moveTo>
                  <a:lnTo>
                    <a:pt x="155994" y="2952"/>
                  </a:lnTo>
                  <a:lnTo>
                    <a:pt x="148375" y="625"/>
                  </a:lnTo>
                  <a:lnTo>
                    <a:pt x="107329" y="0"/>
                  </a:lnTo>
                  <a:lnTo>
                    <a:pt x="74575" y="6957"/>
                  </a:lnTo>
                  <a:lnTo>
                    <a:pt x="31401" y="25642"/>
                  </a:lnTo>
                  <a:lnTo>
                    <a:pt x="20240" y="34191"/>
                  </a:lnTo>
                  <a:lnTo>
                    <a:pt x="7540" y="54900"/>
                  </a:lnTo>
                  <a:lnTo>
                    <a:pt x="6019" y="60993"/>
                  </a:lnTo>
                  <a:lnTo>
                    <a:pt x="5997" y="66046"/>
                  </a:lnTo>
                  <a:lnTo>
                    <a:pt x="13091" y="86026"/>
                  </a:lnTo>
                  <a:lnTo>
                    <a:pt x="30668" y="103222"/>
                  </a:lnTo>
                  <a:lnTo>
                    <a:pt x="67526" y="125677"/>
                  </a:lnTo>
                  <a:lnTo>
                    <a:pt x="109434" y="148649"/>
                  </a:lnTo>
                  <a:lnTo>
                    <a:pt x="152813" y="187710"/>
                  </a:lnTo>
                  <a:lnTo>
                    <a:pt x="171989" y="206526"/>
                  </a:lnTo>
                  <a:lnTo>
                    <a:pt x="173198" y="211685"/>
                  </a:lnTo>
                  <a:lnTo>
                    <a:pt x="171896" y="225356"/>
                  </a:lnTo>
                  <a:lnTo>
                    <a:pt x="160073" y="238708"/>
                  </a:lnTo>
                  <a:lnTo>
                    <a:pt x="142581" y="249272"/>
                  </a:lnTo>
                  <a:lnTo>
                    <a:pt x="104452" y="258700"/>
                  </a:lnTo>
                  <a:lnTo>
                    <a:pt x="78574" y="266943"/>
                  </a:lnTo>
                  <a:lnTo>
                    <a:pt x="73218" y="269823"/>
                  </a:lnTo>
                  <a:lnTo>
                    <a:pt x="59330" y="270377"/>
                  </a:lnTo>
                  <a:lnTo>
                    <a:pt x="43236" y="269300"/>
                  </a:lnTo>
                  <a:lnTo>
                    <a:pt x="0" y="2755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SMARTInkShape-Group63"/>
          <p:cNvGrpSpPr/>
          <p:nvPr/>
        </p:nvGrpSpPr>
        <p:grpSpPr>
          <a:xfrm>
            <a:off x="789104" y="2625696"/>
            <a:ext cx="1988030" cy="570962"/>
            <a:chOff x="789104" y="2625696"/>
            <a:chExt cx="1988030" cy="570962"/>
          </a:xfrm>
        </p:grpSpPr>
        <p:sp>
          <p:nvSpPr>
            <p:cNvPr id="11" name="SMARTInkShape-331"/>
            <p:cNvSpPr/>
            <p:nvPr/>
          </p:nvSpPr>
          <p:spPr>
            <a:xfrm>
              <a:off x="789104" y="2625696"/>
              <a:ext cx="260679" cy="401469"/>
            </a:xfrm>
            <a:custGeom>
              <a:avLst/>
              <a:gdLst/>
              <a:ahLst/>
              <a:cxnLst/>
              <a:rect l="0" t="0" r="0" b="0"/>
              <a:pathLst>
                <a:path w="260679" h="401469">
                  <a:moveTo>
                    <a:pt x="157443" y="8562"/>
                  </a:moveTo>
                  <a:lnTo>
                    <a:pt x="157443" y="0"/>
                  </a:lnTo>
                  <a:lnTo>
                    <a:pt x="120156" y="29262"/>
                  </a:lnTo>
                  <a:lnTo>
                    <a:pt x="80551" y="61709"/>
                  </a:lnTo>
                  <a:lnTo>
                    <a:pt x="40443" y="99174"/>
                  </a:lnTo>
                  <a:lnTo>
                    <a:pt x="7816" y="136176"/>
                  </a:lnTo>
                  <a:lnTo>
                    <a:pt x="1645" y="149946"/>
                  </a:lnTo>
                  <a:lnTo>
                    <a:pt x="0" y="156396"/>
                  </a:lnTo>
                  <a:lnTo>
                    <a:pt x="887" y="161688"/>
                  </a:lnTo>
                  <a:lnTo>
                    <a:pt x="3463" y="166209"/>
                  </a:lnTo>
                  <a:lnTo>
                    <a:pt x="7165" y="170214"/>
                  </a:lnTo>
                  <a:lnTo>
                    <a:pt x="12609" y="170900"/>
                  </a:lnTo>
                  <a:lnTo>
                    <a:pt x="55945" y="152665"/>
                  </a:lnTo>
                  <a:lnTo>
                    <a:pt x="96366" y="141199"/>
                  </a:lnTo>
                  <a:lnTo>
                    <a:pt x="112438" y="134980"/>
                  </a:lnTo>
                  <a:lnTo>
                    <a:pt x="146863" y="114819"/>
                  </a:lnTo>
                  <a:lnTo>
                    <a:pt x="189417" y="93955"/>
                  </a:lnTo>
                  <a:lnTo>
                    <a:pt x="227847" y="89922"/>
                  </a:lnTo>
                  <a:lnTo>
                    <a:pt x="237121" y="89591"/>
                  </a:lnTo>
                  <a:lnTo>
                    <a:pt x="244296" y="91355"/>
                  </a:lnTo>
                  <a:lnTo>
                    <a:pt x="254914" y="98606"/>
                  </a:lnTo>
                  <a:lnTo>
                    <a:pt x="260295" y="116381"/>
                  </a:lnTo>
                  <a:lnTo>
                    <a:pt x="260678" y="154279"/>
                  </a:lnTo>
                  <a:lnTo>
                    <a:pt x="251918" y="197308"/>
                  </a:lnTo>
                  <a:lnTo>
                    <a:pt x="237708" y="238249"/>
                  </a:lnTo>
                  <a:lnTo>
                    <a:pt x="221143" y="273536"/>
                  </a:lnTo>
                  <a:lnTo>
                    <a:pt x="204899" y="311595"/>
                  </a:lnTo>
                  <a:lnTo>
                    <a:pt x="186256" y="347776"/>
                  </a:lnTo>
                  <a:lnTo>
                    <a:pt x="178548" y="372000"/>
                  </a:lnTo>
                  <a:lnTo>
                    <a:pt x="184232" y="4014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332"/>
            <p:cNvSpPr/>
            <p:nvPr/>
          </p:nvSpPr>
          <p:spPr>
            <a:xfrm>
              <a:off x="1064813" y="2946797"/>
              <a:ext cx="165148" cy="131526"/>
            </a:xfrm>
            <a:custGeom>
              <a:avLst/>
              <a:gdLst/>
              <a:ahLst/>
              <a:cxnLst/>
              <a:rect l="0" t="0" r="0" b="0"/>
              <a:pathLst>
                <a:path w="165148" h="131526">
                  <a:moveTo>
                    <a:pt x="42468" y="0"/>
                  </a:moveTo>
                  <a:lnTo>
                    <a:pt x="29202" y="15250"/>
                  </a:lnTo>
                  <a:lnTo>
                    <a:pt x="6844" y="57672"/>
                  </a:lnTo>
                  <a:lnTo>
                    <a:pt x="494" y="81580"/>
                  </a:lnTo>
                  <a:lnTo>
                    <a:pt x="0" y="97773"/>
                  </a:lnTo>
                  <a:lnTo>
                    <a:pt x="3088" y="111585"/>
                  </a:lnTo>
                  <a:lnTo>
                    <a:pt x="10414" y="121692"/>
                  </a:lnTo>
                  <a:lnTo>
                    <a:pt x="15146" y="125777"/>
                  </a:lnTo>
                  <a:lnTo>
                    <a:pt x="45507" y="131525"/>
                  </a:lnTo>
                  <a:lnTo>
                    <a:pt x="76442" y="128487"/>
                  </a:lnTo>
                  <a:lnTo>
                    <a:pt x="95271" y="118621"/>
                  </a:lnTo>
                  <a:lnTo>
                    <a:pt x="112569" y="107291"/>
                  </a:lnTo>
                  <a:lnTo>
                    <a:pt x="139843" y="94725"/>
                  </a:lnTo>
                  <a:lnTo>
                    <a:pt x="151230" y="83772"/>
                  </a:lnTo>
                  <a:lnTo>
                    <a:pt x="162227" y="61863"/>
                  </a:lnTo>
                  <a:lnTo>
                    <a:pt x="165147" y="48661"/>
                  </a:lnTo>
                  <a:lnTo>
                    <a:pt x="162950" y="43355"/>
                  </a:lnTo>
                  <a:lnTo>
                    <a:pt x="152570" y="34813"/>
                  </a:lnTo>
                  <a:lnTo>
                    <a:pt x="125252" y="29166"/>
                  </a:lnTo>
                  <a:lnTo>
                    <a:pt x="78187" y="357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333"/>
            <p:cNvSpPr/>
            <p:nvPr/>
          </p:nvSpPr>
          <p:spPr>
            <a:xfrm>
              <a:off x="1428750" y="2911078"/>
              <a:ext cx="169665" cy="214300"/>
            </a:xfrm>
            <a:custGeom>
              <a:avLst/>
              <a:gdLst/>
              <a:ahLst/>
              <a:cxnLst/>
              <a:rect l="0" t="0" r="0" b="0"/>
              <a:pathLst>
                <a:path w="169665" h="214300">
                  <a:moveTo>
                    <a:pt x="0" y="17860"/>
                  </a:moveTo>
                  <a:lnTo>
                    <a:pt x="0" y="22600"/>
                  </a:lnTo>
                  <a:lnTo>
                    <a:pt x="992" y="23004"/>
                  </a:lnTo>
                  <a:lnTo>
                    <a:pt x="4740" y="20808"/>
                  </a:lnTo>
                  <a:lnTo>
                    <a:pt x="6137" y="20817"/>
                  </a:lnTo>
                  <a:lnTo>
                    <a:pt x="7068" y="21816"/>
                  </a:lnTo>
                  <a:lnTo>
                    <a:pt x="8102" y="25571"/>
                  </a:lnTo>
                  <a:lnTo>
                    <a:pt x="11561" y="54944"/>
                  </a:lnTo>
                  <a:lnTo>
                    <a:pt x="15993" y="71842"/>
                  </a:lnTo>
                  <a:lnTo>
                    <a:pt x="19952" y="89417"/>
                  </a:lnTo>
                  <a:lnTo>
                    <a:pt x="25735" y="101256"/>
                  </a:lnTo>
                  <a:lnTo>
                    <a:pt x="38162" y="119078"/>
                  </a:lnTo>
                  <a:lnTo>
                    <a:pt x="44711" y="136927"/>
                  </a:lnTo>
                  <a:lnTo>
                    <a:pt x="58405" y="158090"/>
                  </a:lnTo>
                  <a:lnTo>
                    <a:pt x="69097" y="181406"/>
                  </a:lnTo>
                  <a:lnTo>
                    <a:pt x="86688" y="205199"/>
                  </a:lnTo>
                  <a:lnTo>
                    <a:pt x="87558" y="208237"/>
                  </a:lnTo>
                  <a:lnTo>
                    <a:pt x="89130" y="210262"/>
                  </a:lnTo>
                  <a:lnTo>
                    <a:pt x="98190" y="214299"/>
                  </a:lnTo>
                  <a:lnTo>
                    <a:pt x="99218" y="183268"/>
                  </a:lnTo>
                  <a:lnTo>
                    <a:pt x="109250" y="140154"/>
                  </a:lnTo>
                  <a:lnTo>
                    <a:pt x="118132" y="98772"/>
                  </a:lnTo>
                  <a:lnTo>
                    <a:pt x="122976" y="80529"/>
                  </a:lnTo>
                  <a:lnTo>
                    <a:pt x="127057" y="62556"/>
                  </a:lnTo>
                  <a:lnTo>
                    <a:pt x="134550" y="47308"/>
                  </a:lnTo>
                  <a:lnTo>
                    <a:pt x="139175" y="39878"/>
                  </a:lnTo>
                  <a:lnTo>
                    <a:pt x="141231" y="33268"/>
                  </a:lnTo>
                  <a:lnTo>
                    <a:pt x="142771" y="31108"/>
                  </a:lnTo>
                  <a:lnTo>
                    <a:pt x="144790" y="29669"/>
                  </a:lnTo>
                  <a:lnTo>
                    <a:pt x="147128" y="28709"/>
                  </a:lnTo>
                  <a:lnTo>
                    <a:pt x="148687" y="27077"/>
                  </a:lnTo>
                  <a:lnTo>
                    <a:pt x="153835" y="17328"/>
                  </a:lnTo>
                  <a:lnTo>
                    <a:pt x="16966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334"/>
            <p:cNvSpPr/>
            <p:nvPr/>
          </p:nvSpPr>
          <p:spPr>
            <a:xfrm>
              <a:off x="1638822" y="2906045"/>
              <a:ext cx="262598" cy="290613"/>
            </a:xfrm>
            <a:custGeom>
              <a:avLst/>
              <a:gdLst/>
              <a:ahLst/>
              <a:cxnLst/>
              <a:rect l="0" t="0" r="0" b="0"/>
              <a:pathLst>
                <a:path w="262598" h="290613">
                  <a:moveTo>
                    <a:pt x="93537" y="13963"/>
                  </a:moveTo>
                  <a:lnTo>
                    <a:pt x="88797" y="9222"/>
                  </a:lnTo>
                  <a:lnTo>
                    <a:pt x="87401" y="8818"/>
                  </a:lnTo>
                  <a:lnTo>
                    <a:pt x="86470" y="9541"/>
                  </a:lnTo>
                  <a:lnTo>
                    <a:pt x="84443" y="12990"/>
                  </a:lnTo>
                  <a:lnTo>
                    <a:pt x="54806" y="56181"/>
                  </a:lnTo>
                  <a:lnTo>
                    <a:pt x="32239" y="96142"/>
                  </a:lnTo>
                  <a:lnTo>
                    <a:pt x="18250" y="135638"/>
                  </a:lnTo>
                  <a:lnTo>
                    <a:pt x="6771" y="165719"/>
                  </a:lnTo>
                  <a:lnTo>
                    <a:pt x="2344" y="183613"/>
                  </a:lnTo>
                  <a:lnTo>
                    <a:pt x="0" y="189570"/>
                  </a:lnTo>
                  <a:lnTo>
                    <a:pt x="41" y="201482"/>
                  </a:lnTo>
                  <a:lnTo>
                    <a:pt x="4680" y="224122"/>
                  </a:lnTo>
                  <a:lnTo>
                    <a:pt x="13845" y="236973"/>
                  </a:lnTo>
                  <a:lnTo>
                    <a:pt x="19423" y="242062"/>
                  </a:lnTo>
                  <a:lnTo>
                    <a:pt x="47044" y="252964"/>
                  </a:lnTo>
                  <a:lnTo>
                    <a:pt x="65171" y="254650"/>
                  </a:lnTo>
                  <a:lnTo>
                    <a:pt x="104354" y="242599"/>
                  </a:lnTo>
                  <a:lnTo>
                    <a:pt x="148522" y="225250"/>
                  </a:lnTo>
                  <a:lnTo>
                    <a:pt x="193129" y="199747"/>
                  </a:lnTo>
                  <a:lnTo>
                    <a:pt x="214217" y="185206"/>
                  </a:lnTo>
                  <a:lnTo>
                    <a:pt x="252869" y="140678"/>
                  </a:lnTo>
                  <a:lnTo>
                    <a:pt x="258609" y="129481"/>
                  </a:lnTo>
                  <a:lnTo>
                    <a:pt x="262597" y="100208"/>
                  </a:lnTo>
                  <a:lnTo>
                    <a:pt x="262030" y="82402"/>
                  </a:lnTo>
                  <a:lnTo>
                    <a:pt x="245099" y="40751"/>
                  </a:lnTo>
                  <a:lnTo>
                    <a:pt x="238289" y="29837"/>
                  </a:lnTo>
                  <a:lnTo>
                    <a:pt x="217748" y="14747"/>
                  </a:lnTo>
                  <a:lnTo>
                    <a:pt x="205297" y="9350"/>
                  </a:lnTo>
                  <a:lnTo>
                    <a:pt x="162794" y="4420"/>
                  </a:lnTo>
                  <a:lnTo>
                    <a:pt x="143383" y="0"/>
                  </a:lnTo>
                  <a:lnTo>
                    <a:pt x="120213" y="4093"/>
                  </a:lnTo>
                  <a:lnTo>
                    <a:pt x="87961" y="17208"/>
                  </a:lnTo>
                  <a:lnTo>
                    <a:pt x="51899" y="47251"/>
                  </a:lnTo>
                  <a:lnTo>
                    <a:pt x="23838" y="87212"/>
                  </a:lnTo>
                  <a:lnTo>
                    <a:pt x="9366" y="126709"/>
                  </a:lnTo>
                  <a:lnTo>
                    <a:pt x="4690" y="170447"/>
                  </a:lnTo>
                  <a:lnTo>
                    <a:pt x="4280" y="215016"/>
                  </a:lnTo>
                  <a:lnTo>
                    <a:pt x="24361" y="259658"/>
                  </a:lnTo>
                  <a:lnTo>
                    <a:pt x="33794" y="273734"/>
                  </a:lnTo>
                  <a:lnTo>
                    <a:pt x="47613" y="284188"/>
                  </a:lnTo>
                  <a:lnTo>
                    <a:pt x="59535" y="288829"/>
                  </a:lnTo>
                  <a:lnTo>
                    <a:pt x="90973" y="290612"/>
                  </a:lnTo>
                  <a:lnTo>
                    <a:pt x="108542" y="285992"/>
                  </a:lnTo>
                  <a:lnTo>
                    <a:pt x="141717" y="270039"/>
                  </a:lnTo>
                  <a:lnTo>
                    <a:pt x="182834" y="2550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335"/>
            <p:cNvSpPr/>
            <p:nvPr/>
          </p:nvSpPr>
          <p:spPr>
            <a:xfrm>
              <a:off x="1861564" y="2857500"/>
              <a:ext cx="67250" cy="321470"/>
            </a:xfrm>
            <a:custGeom>
              <a:avLst/>
              <a:gdLst/>
              <a:ahLst/>
              <a:cxnLst/>
              <a:rect l="0" t="0" r="0" b="0"/>
              <a:pathLst>
                <a:path w="67250" h="321470">
                  <a:moveTo>
                    <a:pt x="4741" y="0"/>
                  </a:moveTo>
                  <a:lnTo>
                    <a:pt x="0" y="14221"/>
                  </a:lnTo>
                  <a:lnTo>
                    <a:pt x="3430" y="58697"/>
                  </a:lnTo>
                  <a:lnTo>
                    <a:pt x="6998" y="89821"/>
                  </a:lnTo>
                  <a:lnTo>
                    <a:pt x="11697" y="120288"/>
                  </a:lnTo>
                  <a:lnTo>
                    <a:pt x="17093" y="153672"/>
                  </a:lnTo>
                  <a:lnTo>
                    <a:pt x="28641" y="196087"/>
                  </a:lnTo>
                  <a:lnTo>
                    <a:pt x="40477" y="234745"/>
                  </a:lnTo>
                  <a:lnTo>
                    <a:pt x="46748" y="268653"/>
                  </a:lnTo>
                  <a:lnTo>
                    <a:pt x="55178" y="312272"/>
                  </a:lnTo>
                  <a:lnTo>
                    <a:pt x="67249" y="3214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336"/>
            <p:cNvSpPr/>
            <p:nvPr/>
          </p:nvSpPr>
          <p:spPr>
            <a:xfrm>
              <a:off x="1973461" y="2973586"/>
              <a:ext cx="187524" cy="212090"/>
            </a:xfrm>
            <a:custGeom>
              <a:avLst/>
              <a:gdLst/>
              <a:ahLst/>
              <a:cxnLst/>
              <a:rect l="0" t="0" r="0" b="0"/>
              <a:pathLst>
                <a:path w="187524" h="212090">
                  <a:moveTo>
                    <a:pt x="0" y="0"/>
                  </a:moveTo>
                  <a:lnTo>
                    <a:pt x="4740" y="0"/>
                  </a:lnTo>
                  <a:lnTo>
                    <a:pt x="7688" y="23702"/>
                  </a:lnTo>
                  <a:lnTo>
                    <a:pt x="8562" y="57404"/>
                  </a:lnTo>
                  <a:lnTo>
                    <a:pt x="8821" y="102006"/>
                  </a:lnTo>
                  <a:lnTo>
                    <a:pt x="16037" y="142887"/>
                  </a:lnTo>
                  <a:lnTo>
                    <a:pt x="27017" y="173304"/>
                  </a:lnTo>
                  <a:lnTo>
                    <a:pt x="43481" y="194196"/>
                  </a:lnTo>
                  <a:lnTo>
                    <a:pt x="64808" y="206809"/>
                  </a:lnTo>
                  <a:lnTo>
                    <a:pt x="85238" y="212089"/>
                  </a:lnTo>
                  <a:lnTo>
                    <a:pt x="91552" y="210846"/>
                  </a:lnTo>
                  <a:lnTo>
                    <a:pt x="121944" y="194000"/>
                  </a:lnTo>
                  <a:lnTo>
                    <a:pt x="139870" y="175221"/>
                  </a:lnTo>
                  <a:lnTo>
                    <a:pt x="161721" y="130927"/>
                  </a:lnTo>
                  <a:lnTo>
                    <a:pt x="173358" y="88703"/>
                  </a:lnTo>
                  <a:lnTo>
                    <a:pt x="187523" y="446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337"/>
            <p:cNvSpPr/>
            <p:nvPr/>
          </p:nvSpPr>
          <p:spPr>
            <a:xfrm>
              <a:off x="2178844" y="2946797"/>
              <a:ext cx="598290" cy="239235"/>
            </a:xfrm>
            <a:custGeom>
              <a:avLst/>
              <a:gdLst/>
              <a:ahLst/>
              <a:cxnLst/>
              <a:rect l="0" t="0" r="0" b="0"/>
              <a:pathLst>
                <a:path w="598290" h="239235">
                  <a:moveTo>
                    <a:pt x="0" y="0"/>
                  </a:moveTo>
                  <a:lnTo>
                    <a:pt x="4740" y="0"/>
                  </a:lnTo>
                  <a:lnTo>
                    <a:pt x="9713" y="10583"/>
                  </a:lnTo>
                  <a:lnTo>
                    <a:pt x="20991" y="49715"/>
                  </a:lnTo>
                  <a:lnTo>
                    <a:pt x="31780" y="93678"/>
                  </a:lnTo>
                  <a:lnTo>
                    <a:pt x="37586" y="128821"/>
                  </a:lnTo>
                  <a:lnTo>
                    <a:pt x="45202" y="153924"/>
                  </a:lnTo>
                  <a:lnTo>
                    <a:pt x="49855" y="165645"/>
                  </a:lnTo>
                  <a:lnTo>
                    <a:pt x="53433" y="202765"/>
                  </a:lnTo>
                  <a:lnTo>
                    <a:pt x="53481" y="202645"/>
                  </a:lnTo>
                  <a:lnTo>
                    <a:pt x="53535" y="199867"/>
                  </a:lnTo>
                  <a:lnTo>
                    <a:pt x="48825" y="187983"/>
                  </a:lnTo>
                  <a:lnTo>
                    <a:pt x="52266" y="146267"/>
                  </a:lnTo>
                  <a:lnTo>
                    <a:pt x="58059" y="110252"/>
                  </a:lnTo>
                  <a:lnTo>
                    <a:pt x="71635" y="68207"/>
                  </a:lnTo>
                  <a:lnTo>
                    <a:pt x="74546" y="63331"/>
                  </a:lnTo>
                  <a:lnTo>
                    <a:pt x="85717" y="55267"/>
                  </a:lnTo>
                  <a:lnTo>
                    <a:pt x="92863" y="51727"/>
                  </a:lnTo>
                  <a:lnTo>
                    <a:pt x="108741" y="50440"/>
                  </a:lnTo>
                  <a:lnTo>
                    <a:pt x="124728" y="54168"/>
                  </a:lnTo>
                  <a:lnTo>
                    <a:pt x="152587" y="73512"/>
                  </a:lnTo>
                  <a:lnTo>
                    <a:pt x="179089" y="115673"/>
                  </a:lnTo>
                  <a:lnTo>
                    <a:pt x="188736" y="132770"/>
                  </a:lnTo>
                  <a:lnTo>
                    <a:pt x="200177" y="170881"/>
                  </a:lnTo>
                  <a:lnTo>
                    <a:pt x="205247" y="203341"/>
                  </a:lnTo>
                  <a:lnTo>
                    <a:pt x="210111" y="163176"/>
                  </a:lnTo>
                  <a:lnTo>
                    <a:pt x="217808" y="125188"/>
                  </a:lnTo>
                  <a:lnTo>
                    <a:pt x="230290" y="88302"/>
                  </a:lnTo>
                  <a:lnTo>
                    <a:pt x="256520" y="49258"/>
                  </a:lnTo>
                  <a:lnTo>
                    <a:pt x="265483" y="41736"/>
                  </a:lnTo>
                  <a:lnTo>
                    <a:pt x="272773" y="38393"/>
                  </a:lnTo>
                  <a:lnTo>
                    <a:pt x="279321" y="36907"/>
                  </a:lnTo>
                  <a:lnTo>
                    <a:pt x="288184" y="41539"/>
                  </a:lnTo>
                  <a:lnTo>
                    <a:pt x="296754" y="49219"/>
                  </a:lnTo>
                  <a:lnTo>
                    <a:pt x="302570" y="61106"/>
                  </a:lnTo>
                  <a:lnTo>
                    <a:pt x="317670" y="101680"/>
                  </a:lnTo>
                  <a:lnTo>
                    <a:pt x="325709" y="143329"/>
                  </a:lnTo>
                  <a:lnTo>
                    <a:pt x="334727" y="176376"/>
                  </a:lnTo>
                  <a:lnTo>
                    <a:pt x="342575" y="185215"/>
                  </a:lnTo>
                  <a:lnTo>
                    <a:pt x="363782" y="198973"/>
                  </a:lnTo>
                  <a:lnTo>
                    <a:pt x="380623" y="197242"/>
                  </a:lnTo>
                  <a:lnTo>
                    <a:pt x="419033" y="179962"/>
                  </a:lnTo>
                  <a:lnTo>
                    <a:pt x="449146" y="161593"/>
                  </a:lnTo>
                  <a:lnTo>
                    <a:pt x="486743" y="121135"/>
                  </a:lnTo>
                  <a:lnTo>
                    <a:pt x="510697" y="88530"/>
                  </a:lnTo>
                  <a:lnTo>
                    <a:pt x="529269" y="44548"/>
                  </a:lnTo>
                  <a:lnTo>
                    <a:pt x="530447" y="38628"/>
                  </a:lnTo>
                  <a:lnTo>
                    <a:pt x="530241" y="34681"/>
                  </a:lnTo>
                  <a:lnTo>
                    <a:pt x="529111" y="32051"/>
                  </a:lnTo>
                  <a:lnTo>
                    <a:pt x="527366" y="30297"/>
                  </a:lnTo>
                  <a:lnTo>
                    <a:pt x="522780" y="28348"/>
                  </a:lnTo>
                  <a:lnTo>
                    <a:pt x="500399" y="36732"/>
                  </a:lnTo>
                  <a:lnTo>
                    <a:pt x="458104" y="70101"/>
                  </a:lnTo>
                  <a:lnTo>
                    <a:pt x="432133" y="99726"/>
                  </a:lnTo>
                  <a:lnTo>
                    <a:pt x="418640" y="130200"/>
                  </a:lnTo>
                  <a:lnTo>
                    <a:pt x="413099" y="164365"/>
                  </a:lnTo>
                  <a:lnTo>
                    <a:pt x="416197" y="194883"/>
                  </a:lnTo>
                  <a:lnTo>
                    <a:pt x="423399" y="213296"/>
                  </a:lnTo>
                  <a:lnTo>
                    <a:pt x="434240" y="221467"/>
                  </a:lnTo>
                  <a:lnTo>
                    <a:pt x="470193" y="234798"/>
                  </a:lnTo>
                  <a:lnTo>
                    <a:pt x="499150" y="239234"/>
                  </a:lnTo>
                  <a:lnTo>
                    <a:pt x="541945" y="233788"/>
                  </a:lnTo>
                  <a:lnTo>
                    <a:pt x="548820" y="233249"/>
                  </a:lnTo>
                  <a:lnTo>
                    <a:pt x="561751" y="227359"/>
                  </a:lnTo>
                  <a:lnTo>
                    <a:pt x="598289" y="19645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 name="SMARTInkShape-338"/>
          <p:cNvSpPr/>
          <p:nvPr/>
        </p:nvSpPr>
        <p:spPr>
          <a:xfrm>
            <a:off x="3429000" y="982266"/>
            <a:ext cx="491134" cy="4402337"/>
          </a:xfrm>
          <a:custGeom>
            <a:avLst/>
            <a:gdLst/>
            <a:ahLst/>
            <a:cxnLst/>
            <a:rect l="0" t="0" r="0" b="0"/>
            <a:pathLst>
              <a:path w="491134" h="4402337">
                <a:moveTo>
                  <a:pt x="0" y="0"/>
                </a:moveTo>
                <a:lnTo>
                  <a:pt x="0" y="34432"/>
                </a:lnTo>
                <a:lnTo>
                  <a:pt x="0" y="71056"/>
                </a:lnTo>
                <a:lnTo>
                  <a:pt x="0" y="107043"/>
                </a:lnTo>
                <a:lnTo>
                  <a:pt x="2646" y="145487"/>
                </a:lnTo>
                <a:lnTo>
                  <a:pt x="7068" y="185651"/>
                </a:lnTo>
                <a:lnTo>
                  <a:pt x="8378" y="227979"/>
                </a:lnTo>
                <a:lnTo>
                  <a:pt x="9677" y="261066"/>
                </a:lnTo>
                <a:lnTo>
                  <a:pt x="13561" y="295615"/>
                </a:lnTo>
                <a:lnTo>
                  <a:pt x="18595" y="330814"/>
                </a:lnTo>
                <a:lnTo>
                  <a:pt x="23147" y="367294"/>
                </a:lnTo>
                <a:lnTo>
                  <a:pt x="25171" y="406658"/>
                </a:lnTo>
                <a:lnTo>
                  <a:pt x="28716" y="447304"/>
                </a:lnTo>
                <a:lnTo>
                  <a:pt x="33599" y="488521"/>
                </a:lnTo>
                <a:lnTo>
                  <a:pt x="39076" y="529990"/>
                </a:lnTo>
                <a:lnTo>
                  <a:pt x="41926" y="552756"/>
                </a:lnTo>
                <a:lnTo>
                  <a:pt x="44817" y="576863"/>
                </a:lnTo>
                <a:lnTo>
                  <a:pt x="47738" y="601864"/>
                </a:lnTo>
                <a:lnTo>
                  <a:pt x="50677" y="626469"/>
                </a:lnTo>
                <a:lnTo>
                  <a:pt x="53628" y="650810"/>
                </a:lnTo>
                <a:lnTo>
                  <a:pt x="56588" y="674975"/>
                </a:lnTo>
                <a:lnTo>
                  <a:pt x="59554" y="699022"/>
                </a:lnTo>
                <a:lnTo>
                  <a:pt x="62523" y="722991"/>
                </a:lnTo>
                <a:lnTo>
                  <a:pt x="65494" y="746908"/>
                </a:lnTo>
                <a:lnTo>
                  <a:pt x="68468" y="772775"/>
                </a:lnTo>
                <a:lnTo>
                  <a:pt x="71442" y="799941"/>
                </a:lnTo>
                <a:lnTo>
                  <a:pt x="74417" y="827973"/>
                </a:lnTo>
                <a:lnTo>
                  <a:pt x="77393" y="855591"/>
                </a:lnTo>
                <a:lnTo>
                  <a:pt x="80368" y="882933"/>
                </a:lnTo>
                <a:lnTo>
                  <a:pt x="83345" y="910091"/>
                </a:lnTo>
                <a:lnTo>
                  <a:pt x="86321" y="938118"/>
                </a:lnTo>
                <a:lnTo>
                  <a:pt x="89297" y="966724"/>
                </a:lnTo>
                <a:lnTo>
                  <a:pt x="92274" y="995717"/>
                </a:lnTo>
                <a:lnTo>
                  <a:pt x="95250" y="1024967"/>
                </a:lnTo>
                <a:lnTo>
                  <a:pt x="98227" y="1054390"/>
                </a:lnTo>
                <a:lnTo>
                  <a:pt x="101203" y="1083926"/>
                </a:lnTo>
                <a:lnTo>
                  <a:pt x="104180" y="1114531"/>
                </a:lnTo>
                <a:lnTo>
                  <a:pt x="107156" y="1145849"/>
                </a:lnTo>
                <a:lnTo>
                  <a:pt x="110133" y="1177641"/>
                </a:lnTo>
                <a:lnTo>
                  <a:pt x="113109" y="1209750"/>
                </a:lnTo>
                <a:lnTo>
                  <a:pt x="116086" y="1242070"/>
                </a:lnTo>
                <a:lnTo>
                  <a:pt x="119063" y="1274531"/>
                </a:lnTo>
                <a:lnTo>
                  <a:pt x="122039" y="1307086"/>
                </a:lnTo>
                <a:lnTo>
                  <a:pt x="125016" y="1339703"/>
                </a:lnTo>
                <a:lnTo>
                  <a:pt x="127992" y="1372362"/>
                </a:lnTo>
                <a:lnTo>
                  <a:pt x="130969" y="1405048"/>
                </a:lnTo>
                <a:lnTo>
                  <a:pt x="133945" y="1437753"/>
                </a:lnTo>
                <a:lnTo>
                  <a:pt x="136922" y="1470471"/>
                </a:lnTo>
                <a:lnTo>
                  <a:pt x="139898" y="1505181"/>
                </a:lnTo>
                <a:lnTo>
                  <a:pt x="142875" y="1541220"/>
                </a:lnTo>
                <a:lnTo>
                  <a:pt x="145852" y="1578144"/>
                </a:lnTo>
                <a:lnTo>
                  <a:pt x="148828" y="1614666"/>
                </a:lnTo>
                <a:lnTo>
                  <a:pt x="151805" y="1650920"/>
                </a:lnTo>
                <a:lnTo>
                  <a:pt x="154781" y="1686996"/>
                </a:lnTo>
                <a:lnTo>
                  <a:pt x="156766" y="1722953"/>
                </a:lnTo>
                <a:lnTo>
                  <a:pt x="158089" y="1758831"/>
                </a:lnTo>
                <a:lnTo>
                  <a:pt x="158971" y="1794655"/>
                </a:lnTo>
                <a:lnTo>
                  <a:pt x="160551" y="1832429"/>
                </a:lnTo>
                <a:lnTo>
                  <a:pt x="162596" y="1871502"/>
                </a:lnTo>
                <a:lnTo>
                  <a:pt x="164952" y="1911441"/>
                </a:lnTo>
                <a:lnTo>
                  <a:pt x="166523" y="1949974"/>
                </a:lnTo>
                <a:lnTo>
                  <a:pt x="167570" y="1987568"/>
                </a:lnTo>
                <a:lnTo>
                  <a:pt x="168268" y="2024538"/>
                </a:lnTo>
                <a:lnTo>
                  <a:pt x="169725" y="2061090"/>
                </a:lnTo>
                <a:lnTo>
                  <a:pt x="171690" y="2097365"/>
                </a:lnTo>
                <a:lnTo>
                  <a:pt x="173991" y="2133454"/>
                </a:lnTo>
                <a:lnTo>
                  <a:pt x="175525" y="2170412"/>
                </a:lnTo>
                <a:lnTo>
                  <a:pt x="176548" y="2207949"/>
                </a:lnTo>
                <a:lnTo>
                  <a:pt x="177230" y="2245872"/>
                </a:lnTo>
                <a:lnTo>
                  <a:pt x="178677" y="2283061"/>
                </a:lnTo>
                <a:lnTo>
                  <a:pt x="180634" y="2319759"/>
                </a:lnTo>
                <a:lnTo>
                  <a:pt x="182930" y="2356131"/>
                </a:lnTo>
                <a:lnTo>
                  <a:pt x="185453" y="2394269"/>
                </a:lnTo>
                <a:lnTo>
                  <a:pt x="188128" y="2433586"/>
                </a:lnTo>
                <a:lnTo>
                  <a:pt x="190903" y="2473687"/>
                </a:lnTo>
                <a:lnTo>
                  <a:pt x="193745" y="2513320"/>
                </a:lnTo>
                <a:lnTo>
                  <a:pt x="196632" y="2552640"/>
                </a:lnTo>
                <a:lnTo>
                  <a:pt x="199549" y="2591752"/>
                </a:lnTo>
                <a:lnTo>
                  <a:pt x="202486" y="2630725"/>
                </a:lnTo>
                <a:lnTo>
                  <a:pt x="205436" y="2669606"/>
                </a:lnTo>
                <a:lnTo>
                  <a:pt x="208395" y="2708425"/>
                </a:lnTo>
                <a:lnTo>
                  <a:pt x="211360" y="2747202"/>
                </a:lnTo>
                <a:lnTo>
                  <a:pt x="214328" y="2785952"/>
                </a:lnTo>
                <a:lnTo>
                  <a:pt x="217300" y="2824684"/>
                </a:lnTo>
                <a:lnTo>
                  <a:pt x="221265" y="2862412"/>
                </a:lnTo>
                <a:lnTo>
                  <a:pt x="225892" y="2899470"/>
                </a:lnTo>
                <a:lnTo>
                  <a:pt x="230962" y="2936081"/>
                </a:lnTo>
                <a:lnTo>
                  <a:pt x="235334" y="2973387"/>
                </a:lnTo>
                <a:lnTo>
                  <a:pt x="239241" y="3011157"/>
                </a:lnTo>
                <a:lnTo>
                  <a:pt x="242838" y="3049234"/>
                </a:lnTo>
                <a:lnTo>
                  <a:pt x="246228" y="3086526"/>
                </a:lnTo>
                <a:lnTo>
                  <a:pt x="249480" y="3123293"/>
                </a:lnTo>
                <a:lnTo>
                  <a:pt x="252640" y="3159711"/>
                </a:lnTo>
                <a:lnTo>
                  <a:pt x="256732" y="3195896"/>
                </a:lnTo>
                <a:lnTo>
                  <a:pt x="261443" y="3231925"/>
                </a:lnTo>
                <a:lnTo>
                  <a:pt x="266569" y="3267851"/>
                </a:lnTo>
                <a:lnTo>
                  <a:pt x="270978" y="3303708"/>
                </a:lnTo>
                <a:lnTo>
                  <a:pt x="274910" y="3339519"/>
                </a:lnTo>
                <a:lnTo>
                  <a:pt x="278523" y="3375299"/>
                </a:lnTo>
                <a:lnTo>
                  <a:pt x="282917" y="3410066"/>
                </a:lnTo>
                <a:lnTo>
                  <a:pt x="287830" y="3444158"/>
                </a:lnTo>
                <a:lnTo>
                  <a:pt x="293090" y="3477801"/>
                </a:lnTo>
                <a:lnTo>
                  <a:pt x="297588" y="3510151"/>
                </a:lnTo>
                <a:lnTo>
                  <a:pt x="301580" y="3541640"/>
                </a:lnTo>
                <a:lnTo>
                  <a:pt x="305233" y="3572554"/>
                </a:lnTo>
                <a:lnTo>
                  <a:pt x="309652" y="3604077"/>
                </a:lnTo>
                <a:lnTo>
                  <a:pt x="314584" y="3636007"/>
                </a:lnTo>
                <a:lnTo>
                  <a:pt x="319855" y="3668208"/>
                </a:lnTo>
                <a:lnTo>
                  <a:pt x="325354" y="3698605"/>
                </a:lnTo>
                <a:lnTo>
                  <a:pt x="331004" y="3727799"/>
                </a:lnTo>
                <a:lnTo>
                  <a:pt x="336755" y="3756191"/>
                </a:lnTo>
                <a:lnTo>
                  <a:pt x="342574" y="3784049"/>
                </a:lnTo>
                <a:lnTo>
                  <a:pt x="348438" y="3811551"/>
                </a:lnTo>
                <a:lnTo>
                  <a:pt x="354331" y="3838815"/>
                </a:lnTo>
                <a:lnTo>
                  <a:pt x="359252" y="3864928"/>
                </a:lnTo>
                <a:lnTo>
                  <a:pt x="363525" y="3890275"/>
                </a:lnTo>
                <a:lnTo>
                  <a:pt x="367365" y="3915111"/>
                </a:lnTo>
                <a:lnTo>
                  <a:pt x="371910" y="3938613"/>
                </a:lnTo>
                <a:lnTo>
                  <a:pt x="382252" y="3983246"/>
                </a:lnTo>
                <a:lnTo>
                  <a:pt x="390817" y="4026235"/>
                </a:lnTo>
                <a:lnTo>
                  <a:pt x="398923" y="4068492"/>
                </a:lnTo>
                <a:lnTo>
                  <a:pt x="409140" y="4110424"/>
                </a:lnTo>
                <a:lnTo>
                  <a:pt x="417650" y="4146920"/>
                </a:lnTo>
                <a:lnTo>
                  <a:pt x="424740" y="4179677"/>
                </a:lnTo>
                <a:lnTo>
                  <a:pt x="431198" y="4210772"/>
                </a:lnTo>
                <a:lnTo>
                  <a:pt x="440411" y="4251428"/>
                </a:lnTo>
                <a:lnTo>
                  <a:pt x="452414" y="4293593"/>
                </a:lnTo>
                <a:lnTo>
                  <a:pt x="464339" y="4333230"/>
                </a:lnTo>
                <a:lnTo>
                  <a:pt x="473272" y="4359371"/>
                </a:lnTo>
                <a:lnTo>
                  <a:pt x="478234" y="4370341"/>
                </a:lnTo>
                <a:lnTo>
                  <a:pt x="491133" y="44023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 name="SMARTInkShape-Group65"/>
          <p:cNvGrpSpPr/>
          <p:nvPr/>
        </p:nvGrpSpPr>
        <p:grpSpPr>
          <a:xfrm>
            <a:off x="3991570" y="1946672"/>
            <a:ext cx="1223369" cy="485348"/>
            <a:chOff x="3991570" y="1946672"/>
            <a:chExt cx="1223369" cy="485348"/>
          </a:xfrm>
        </p:grpSpPr>
        <p:sp>
          <p:nvSpPr>
            <p:cNvPr id="20" name="SMARTInkShape-339"/>
            <p:cNvSpPr/>
            <p:nvPr/>
          </p:nvSpPr>
          <p:spPr>
            <a:xfrm>
              <a:off x="4054078" y="2053828"/>
              <a:ext cx="8931" cy="378192"/>
            </a:xfrm>
            <a:custGeom>
              <a:avLst/>
              <a:gdLst/>
              <a:ahLst/>
              <a:cxnLst/>
              <a:rect l="0" t="0" r="0" b="0"/>
              <a:pathLst>
                <a:path w="8931" h="378192">
                  <a:moveTo>
                    <a:pt x="0" y="0"/>
                  </a:moveTo>
                  <a:lnTo>
                    <a:pt x="992" y="9114"/>
                  </a:lnTo>
                  <a:lnTo>
                    <a:pt x="7689" y="50589"/>
                  </a:lnTo>
                  <a:lnTo>
                    <a:pt x="8562" y="84222"/>
                  </a:lnTo>
                  <a:lnTo>
                    <a:pt x="8821" y="119323"/>
                  </a:lnTo>
                  <a:lnTo>
                    <a:pt x="8908" y="155457"/>
                  </a:lnTo>
                  <a:lnTo>
                    <a:pt x="8924" y="194339"/>
                  </a:lnTo>
                  <a:lnTo>
                    <a:pt x="8927" y="226271"/>
                  </a:lnTo>
                  <a:lnTo>
                    <a:pt x="8929" y="263496"/>
                  </a:lnTo>
                  <a:lnTo>
                    <a:pt x="8930" y="306894"/>
                  </a:lnTo>
                  <a:lnTo>
                    <a:pt x="4189" y="346069"/>
                  </a:lnTo>
                  <a:lnTo>
                    <a:pt x="245" y="378191"/>
                  </a:lnTo>
                  <a:lnTo>
                    <a:pt x="0" y="3661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340"/>
            <p:cNvSpPr/>
            <p:nvPr/>
          </p:nvSpPr>
          <p:spPr>
            <a:xfrm>
              <a:off x="3991570" y="2035969"/>
              <a:ext cx="330400" cy="26422"/>
            </a:xfrm>
            <a:custGeom>
              <a:avLst/>
              <a:gdLst/>
              <a:ahLst/>
              <a:cxnLst/>
              <a:rect l="0" t="0" r="0" b="0"/>
              <a:pathLst>
                <a:path w="330400" h="26422">
                  <a:moveTo>
                    <a:pt x="0" y="17859"/>
                  </a:moveTo>
                  <a:lnTo>
                    <a:pt x="0" y="22600"/>
                  </a:lnTo>
                  <a:lnTo>
                    <a:pt x="993" y="23996"/>
                  </a:lnTo>
                  <a:lnTo>
                    <a:pt x="2646" y="24927"/>
                  </a:lnTo>
                  <a:lnTo>
                    <a:pt x="12429" y="26421"/>
                  </a:lnTo>
                  <a:lnTo>
                    <a:pt x="51440" y="20579"/>
                  </a:lnTo>
                  <a:lnTo>
                    <a:pt x="86569" y="18665"/>
                  </a:lnTo>
                  <a:lnTo>
                    <a:pt x="121121" y="17106"/>
                  </a:lnTo>
                  <a:lnTo>
                    <a:pt x="162611" y="10838"/>
                  </a:lnTo>
                  <a:lnTo>
                    <a:pt x="203990" y="9307"/>
                  </a:lnTo>
                  <a:lnTo>
                    <a:pt x="236500" y="9041"/>
                  </a:lnTo>
                  <a:lnTo>
                    <a:pt x="276008" y="8963"/>
                  </a:lnTo>
                  <a:lnTo>
                    <a:pt x="33039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341"/>
            <p:cNvSpPr/>
            <p:nvPr/>
          </p:nvSpPr>
          <p:spPr>
            <a:xfrm>
              <a:off x="4018359" y="2196703"/>
              <a:ext cx="205384" cy="44650"/>
            </a:xfrm>
            <a:custGeom>
              <a:avLst/>
              <a:gdLst/>
              <a:ahLst/>
              <a:cxnLst/>
              <a:rect l="0" t="0" r="0" b="0"/>
              <a:pathLst>
                <a:path w="205384" h="44650">
                  <a:moveTo>
                    <a:pt x="0" y="44649"/>
                  </a:moveTo>
                  <a:lnTo>
                    <a:pt x="0" y="29272"/>
                  </a:lnTo>
                  <a:lnTo>
                    <a:pt x="993" y="29436"/>
                  </a:lnTo>
                  <a:lnTo>
                    <a:pt x="4741" y="32265"/>
                  </a:lnTo>
                  <a:lnTo>
                    <a:pt x="15006" y="31538"/>
                  </a:lnTo>
                  <a:lnTo>
                    <a:pt x="54379" y="26422"/>
                  </a:lnTo>
                  <a:lnTo>
                    <a:pt x="93592" y="19183"/>
                  </a:lnTo>
                  <a:lnTo>
                    <a:pt x="138138" y="11984"/>
                  </a:lnTo>
                  <a:lnTo>
                    <a:pt x="20538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342"/>
            <p:cNvSpPr/>
            <p:nvPr/>
          </p:nvSpPr>
          <p:spPr>
            <a:xfrm>
              <a:off x="4321969" y="2162226"/>
              <a:ext cx="17860" cy="266650"/>
            </a:xfrm>
            <a:custGeom>
              <a:avLst/>
              <a:gdLst/>
              <a:ahLst/>
              <a:cxnLst/>
              <a:rect l="0" t="0" r="0" b="0"/>
              <a:pathLst>
                <a:path w="17860" h="266650">
                  <a:moveTo>
                    <a:pt x="17859" y="7688"/>
                  </a:moveTo>
                  <a:lnTo>
                    <a:pt x="17859" y="0"/>
                  </a:lnTo>
                  <a:lnTo>
                    <a:pt x="17859" y="3867"/>
                  </a:lnTo>
                  <a:lnTo>
                    <a:pt x="9757" y="41876"/>
                  </a:lnTo>
                  <a:lnTo>
                    <a:pt x="9093" y="78529"/>
                  </a:lnTo>
                  <a:lnTo>
                    <a:pt x="6332" y="105738"/>
                  </a:lnTo>
                  <a:lnTo>
                    <a:pt x="1876" y="137943"/>
                  </a:lnTo>
                  <a:lnTo>
                    <a:pt x="371" y="179049"/>
                  </a:lnTo>
                  <a:lnTo>
                    <a:pt x="49" y="222224"/>
                  </a:lnTo>
                  <a:lnTo>
                    <a:pt x="0" y="2666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343"/>
            <p:cNvSpPr/>
            <p:nvPr/>
          </p:nvSpPr>
          <p:spPr>
            <a:xfrm>
              <a:off x="4456742" y="2144669"/>
              <a:ext cx="240275" cy="266348"/>
            </a:xfrm>
            <a:custGeom>
              <a:avLst/>
              <a:gdLst/>
              <a:ahLst/>
              <a:cxnLst/>
              <a:rect l="0" t="0" r="0" b="0"/>
              <a:pathLst>
                <a:path w="240275" h="266348">
                  <a:moveTo>
                    <a:pt x="17031" y="16315"/>
                  </a:moveTo>
                  <a:lnTo>
                    <a:pt x="17031" y="24004"/>
                  </a:lnTo>
                  <a:lnTo>
                    <a:pt x="10895" y="40250"/>
                  </a:lnTo>
                  <a:lnTo>
                    <a:pt x="8347" y="81157"/>
                  </a:lnTo>
                  <a:lnTo>
                    <a:pt x="8134" y="120962"/>
                  </a:lnTo>
                  <a:lnTo>
                    <a:pt x="5460" y="156300"/>
                  </a:lnTo>
                  <a:lnTo>
                    <a:pt x="0" y="196329"/>
                  </a:lnTo>
                  <a:lnTo>
                    <a:pt x="410" y="214292"/>
                  </a:lnTo>
                  <a:lnTo>
                    <a:pt x="7296" y="234208"/>
                  </a:lnTo>
                  <a:lnTo>
                    <a:pt x="7565" y="234007"/>
                  </a:lnTo>
                  <a:lnTo>
                    <a:pt x="7744" y="232880"/>
                  </a:lnTo>
                  <a:lnTo>
                    <a:pt x="20499" y="196487"/>
                  </a:lnTo>
                  <a:lnTo>
                    <a:pt x="33003" y="158510"/>
                  </a:lnTo>
                  <a:lnTo>
                    <a:pt x="47009" y="129333"/>
                  </a:lnTo>
                  <a:lnTo>
                    <a:pt x="61134" y="109526"/>
                  </a:lnTo>
                  <a:lnTo>
                    <a:pt x="87224" y="67117"/>
                  </a:lnTo>
                  <a:lnTo>
                    <a:pt x="104502" y="46892"/>
                  </a:lnTo>
                  <a:lnTo>
                    <a:pt x="147963" y="12551"/>
                  </a:lnTo>
                  <a:lnTo>
                    <a:pt x="159013" y="6270"/>
                  </a:lnTo>
                  <a:lnTo>
                    <a:pt x="162288" y="3665"/>
                  </a:lnTo>
                  <a:lnTo>
                    <a:pt x="171217" y="771"/>
                  </a:lnTo>
                  <a:lnTo>
                    <a:pt x="176377" y="0"/>
                  </a:lnTo>
                  <a:lnTo>
                    <a:pt x="187401" y="4434"/>
                  </a:lnTo>
                  <a:lnTo>
                    <a:pt x="201166" y="13968"/>
                  </a:lnTo>
                  <a:lnTo>
                    <a:pt x="208291" y="25101"/>
                  </a:lnTo>
                  <a:lnTo>
                    <a:pt x="219869" y="56829"/>
                  </a:lnTo>
                  <a:lnTo>
                    <a:pt x="222191" y="100533"/>
                  </a:lnTo>
                  <a:lnTo>
                    <a:pt x="223307" y="119230"/>
                  </a:lnTo>
                  <a:lnTo>
                    <a:pt x="230089" y="152446"/>
                  </a:lnTo>
                  <a:lnTo>
                    <a:pt x="224111" y="192551"/>
                  </a:lnTo>
                  <a:lnTo>
                    <a:pt x="224160" y="205767"/>
                  </a:lnTo>
                  <a:lnTo>
                    <a:pt x="230836" y="248426"/>
                  </a:lnTo>
                  <a:lnTo>
                    <a:pt x="231006" y="254399"/>
                  </a:lnTo>
                  <a:lnTo>
                    <a:pt x="232111" y="258382"/>
                  </a:lnTo>
                  <a:lnTo>
                    <a:pt x="240274" y="2663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344"/>
            <p:cNvSpPr/>
            <p:nvPr/>
          </p:nvSpPr>
          <p:spPr>
            <a:xfrm>
              <a:off x="4797312" y="2134195"/>
              <a:ext cx="256892" cy="270299"/>
            </a:xfrm>
            <a:custGeom>
              <a:avLst/>
              <a:gdLst/>
              <a:ahLst/>
              <a:cxnLst/>
              <a:rect l="0" t="0" r="0" b="0"/>
              <a:pathLst>
                <a:path w="256892" h="270299">
                  <a:moveTo>
                    <a:pt x="158665" y="0"/>
                  </a:moveTo>
                  <a:lnTo>
                    <a:pt x="121378" y="17170"/>
                  </a:lnTo>
                  <a:lnTo>
                    <a:pt x="87910" y="40139"/>
                  </a:lnTo>
                  <a:lnTo>
                    <a:pt x="48853" y="82556"/>
                  </a:lnTo>
                  <a:lnTo>
                    <a:pt x="32752" y="100970"/>
                  </a:lnTo>
                  <a:lnTo>
                    <a:pt x="12159" y="143038"/>
                  </a:lnTo>
                  <a:lnTo>
                    <a:pt x="4915" y="156508"/>
                  </a:lnTo>
                  <a:lnTo>
                    <a:pt x="0" y="184728"/>
                  </a:lnTo>
                  <a:lnTo>
                    <a:pt x="3284" y="208744"/>
                  </a:lnTo>
                  <a:lnTo>
                    <a:pt x="10562" y="219444"/>
                  </a:lnTo>
                  <a:lnTo>
                    <a:pt x="15281" y="223687"/>
                  </a:lnTo>
                  <a:lnTo>
                    <a:pt x="21404" y="225523"/>
                  </a:lnTo>
                  <a:lnTo>
                    <a:pt x="61177" y="223739"/>
                  </a:lnTo>
                  <a:lnTo>
                    <a:pt x="102539" y="206526"/>
                  </a:lnTo>
                  <a:lnTo>
                    <a:pt x="115860" y="197954"/>
                  </a:lnTo>
                  <a:lnTo>
                    <a:pt x="158598" y="159222"/>
                  </a:lnTo>
                  <a:lnTo>
                    <a:pt x="182464" y="131883"/>
                  </a:lnTo>
                  <a:lnTo>
                    <a:pt x="205766" y="92615"/>
                  </a:lnTo>
                  <a:lnTo>
                    <a:pt x="218457" y="48418"/>
                  </a:lnTo>
                  <a:lnTo>
                    <a:pt x="221013" y="20367"/>
                  </a:lnTo>
                  <a:lnTo>
                    <a:pt x="221067" y="20523"/>
                  </a:lnTo>
                  <a:lnTo>
                    <a:pt x="221125" y="23343"/>
                  </a:lnTo>
                  <a:lnTo>
                    <a:pt x="213480" y="56085"/>
                  </a:lnTo>
                  <a:lnTo>
                    <a:pt x="212609" y="90591"/>
                  </a:lnTo>
                  <a:lnTo>
                    <a:pt x="212315" y="133430"/>
                  </a:lnTo>
                  <a:lnTo>
                    <a:pt x="212253" y="176603"/>
                  </a:lnTo>
                  <a:lnTo>
                    <a:pt x="212244" y="212891"/>
                  </a:lnTo>
                  <a:lnTo>
                    <a:pt x="214889" y="247105"/>
                  </a:lnTo>
                  <a:lnTo>
                    <a:pt x="221956" y="264378"/>
                  </a:lnTo>
                  <a:lnTo>
                    <a:pt x="224671" y="268525"/>
                  </a:lnTo>
                  <a:lnTo>
                    <a:pt x="227474" y="270298"/>
                  </a:lnTo>
                  <a:lnTo>
                    <a:pt x="256891" y="2589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345"/>
            <p:cNvSpPr/>
            <p:nvPr/>
          </p:nvSpPr>
          <p:spPr>
            <a:xfrm>
              <a:off x="5179229" y="1946672"/>
              <a:ext cx="35710" cy="482204"/>
            </a:xfrm>
            <a:custGeom>
              <a:avLst/>
              <a:gdLst/>
              <a:ahLst/>
              <a:cxnLst/>
              <a:rect l="0" t="0" r="0" b="0"/>
              <a:pathLst>
                <a:path w="35710" h="482204">
                  <a:moveTo>
                    <a:pt x="8919" y="0"/>
                  </a:moveTo>
                  <a:lnTo>
                    <a:pt x="4179" y="9481"/>
                  </a:lnTo>
                  <a:lnTo>
                    <a:pt x="542" y="48543"/>
                  </a:lnTo>
                  <a:lnTo>
                    <a:pt x="98" y="88302"/>
                  </a:lnTo>
                  <a:lnTo>
                    <a:pt x="22" y="125272"/>
                  </a:lnTo>
                  <a:lnTo>
                    <a:pt x="0" y="158164"/>
                  </a:lnTo>
                  <a:lnTo>
                    <a:pt x="4733" y="196243"/>
                  </a:lnTo>
                  <a:lnTo>
                    <a:pt x="12420" y="229464"/>
                  </a:lnTo>
                  <a:lnTo>
                    <a:pt x="16241" y="267639"/>
                  </a:lnTo>
                  <a:lnTo>
                    <a:pt x="22113" y="310370"/>
                  </a:lnTo>
                  <a:lnTo>
                    <a:pt x="25396" y="349710"/>
                  </a:lnTo>
                  <a:lnTo>
                    <a:pt x="29243" y="393783"/>
                  </a:lnTo>
                  <a:lnTo>
                    <a:pt x="31842" y="410163"/>
                  </a:lnTo>
                  <a:lnTo>
                    <a:pt x="29712" y="430541"/>
                  </a:lnTo>
                  <a:lnTo>
                    <a:pt x="35417" y="474445"/>
                  </a:lnTo>
                  <a:lnTo>
                    <a:pt x="35709" y="4822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SMARTInkShape-Group66"/>
          <p:cNvGrpSpPr/>
          <p:nvPr/>
        </p:nvGrpSpPr>
        <p:grpSpPr>
          <a:xfrm>
            <a:off x="5491758" y="2027039"/>
            <a:ext cx="1214438" cy="517923"/>
            <a:chOff x="5491758" y="2027039"/>
            <a:chExt cx="1214438" cy="517923"/>
          </a:xfrm>
        </p:grpSpPr>
        <p:sp>
          <p:nvSpPr>
            <p:cNvPr id="28" name="SMARTInkShape-346"/>
            <p:cNvSpPr/>
            <p:nvPr/>
          </p:nvSpPr>
          <p:spPr>
            <a:xfrm>
              <a:off x="5491758" y="2128497"/>
              <a:ext cx="223243" cy="190793"/>
            </a:xfrm>
            <a:custGeom>
              <a:avLst/>
              <a:gdLst/>
              <a:ahLst/>
              <a:cxnLst/>
              <a:rect l="0" t="0" r="0" b="0"/>
              <a:pathLst>
                <a:path w="223243" h="190793">
                  <a:moveTo>
                    <a:pt x="0" y="23558"/>
                  </a:moveTo>
                  <a:lnTo>
                    <a:pt x="0" y="18817"/>
                  </a:lnTo>
                  <a:lnTo>
                    <a:pt x="4740" y="57023"/>
                  </a:lnTo>
                  <a:lnTo>
                    <a:pt x="7688" y="94879"/>
                  </a:lnTo>
                  <a:lnTo>
                    <a:pt x="8684" y="131720"/>
                  </a:lnTo>
                  <a:lnTo>
                    <a:pt x="11527" y="163986"/>
                  </a:lnTo>
                  <a:lnTo>
                    <a:pt x="17488" y="190792"/>
                  </a:lnTo>
                  <a:lnTo>
                    <a:pt x="16620" y="190610"/>
                  </a:lnTo>
                  <a:lnTo>
                    <a:pt x="13009" y="187761"/>
                  </a:lnTo>
                  <a:lnTo>
                    <a:pt x="13389" y="177896"/>
                  </a:lnTo>
                  <a:lnTo>
                    <a:pt x="20113" y="141642"/>
                  </a:lnTo>
                  <a:lnTo>
                    <a:pt x="30211" y="99579"/>
                  </a:lnTo>
                  <a:lnTo>
                    <a:pt x="36615" y="66319"/>
                  </a:lnTo>
                  <a:lnTo>
                    <a:pt x="55693" y="32790"/>
                  </a:lnTo>
                  <a:lnTo>
                    <a:pt x="62125" y="27661"/>
                  </a:lnTo>
                  <a:lnTo>
                    <a:pt x="65229" y="26293"/>
                  </a:lnTo>
                  <a:lnTo>
                    <a:pt x="68290" y="26373"/>
                  </a:lnTo>
                  <a:lnTo>
                    <a:pt x="74338" y="29109"/>
                  </a:lnTo>
                  <a:lnTo>
                    <a:pt x="83321" y="40967"/>
                  </a:lnTo>
                  <a:lnTo>
                    <a:pt x="98223" y="78252"/>
                  </a:lnTo>
                  <a:lnTo>
                    <a:pt x="104510" y="104256"/>
                  </a:lnTo>
                  <a:lnTo>
                    <a:pt x="109018" y="128166"/>
                  </a:lnTo>
                  <a:lnTo>
                    <a:pt x="115465" y="149428"/>
                  </a:lnTo>
                  <a:lnTo>
                    <a:pt x="115963" y="155908"/>
                  </a:lnTo>
                  <a:lnTo>
                    <a:pt x="118715" y="128152"/>
                  </a:lnTo>
                  <a:lnTo>
                    <a:pt x="125794" y="108458"/>
                  </a:lnTo>
                  <a:lnTo>
                    <a:pt x="131315" y="96018"/>
                  </a:lnTo>
                  <a:lnTo>
                    <a:pt x="142943" y="52901"/>
                  </a:lnTo>
                  <a:lnTo>
                    <a:pt x="151825" y="29606"/>
                  </a:lnTo>
                  <a:lnTo>
                    <a:pt x="168455" y="8106"/>
                  </a:lnTo>
                  <a:lnTo>
                    <a:pt x="176734" y="1807"/>
                  </a:lnTo>
                  <a:lnTo>
                    <a:pt x="180330" y="128"/>
                  </a:lnTo>
                  <a:lnTo>
                    <a:pt x="183720" y="0"/>
                  </a:lnTo>
                  <a:lnTo>
                    <a:pt x="190132" y="2504"/>
                  </a:lnTo>
                  <a:lnTo>
                    <a:pt x="199321" y="14233"/>
                  </a:lnTo>
                  <a:lnTo>
                    <a:pt x="212539" y="53493"/>
                  </a:lnTo>
                  <a:lnTo>
                    <a:pt x="221147" y="94724"/>
                  </a:lnTo>
                  <a:lnTo>
                    <a:pt x="223242" y="1575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347"/>
            <p:cNvSpPr/>
            <p:nvPr/>
          </p:nvSpPr>
          <p:spPr>
            <a:xfrm>
              <a:off x="5770847" y="2091756"/>
              <a:ext cx="122748" cy="152104"/>
            </a:xfrm>
            <a:custGeom>
              <a:avLst/>
              <a:gdLst/>
              <a:ahLst/>
              <a:cxnLst/>
              <a:rect l="0" t="0" r="0" b="0"/>
              <a:pathLst>
                <a:path w="122748" h="152104">
                  <a:moveTo>
                    <a:pt x="69169" y="15650"/>
                  </a:moveTo>
                  <a:lnTo>
                    <a:pt x="64428" y="10910"/>
                  </a:lnTo>
                  <a:lnTo>
                    <a:pt x="61047" y="10506"/>
                  </a:lnTo>
                  <a:lnTo>
                    <a:pt x="51999" y="12702"/>
                  </a:lnTo>
                  <a:lnTo>
                    <a:pt x="35749" y="24257"/>
                  </a:lnTo>
                  <a:lnTo>
                    <a:pt x="18366" y="44990"/>
                  </a:lnTo>
                  <a:lnTo>
                    <a:pt x="5389" y="74725"/>
                  </a:lnTo>
                  <a:lnTo>
                    <a:pt x="0" y="103930"/>
                  </a:lnTo>
                  <a:lnTo>
                    <a:pt x="3144" y="126694"/>
                  </a:lnTo>
                  <a:lnTo>
                    <a:pt x="10359" y="141267"/>
                  </a:lnTo>
                  <a:lnTo>
                    <a:pt x="23521" y="151868"/>
                  </a:lnTo>
                  <a:lnTo>
                    <a:pt x="28815" y="152103"/>
                  </a:lnTo>
                  <a:lnTo>
                    <a:pt x="39989" y="147072"/>
                  </a:lnTo>
                  <a:lnTo>
                    <a:pt x="70433" y="105734"/>
                  </a:lnTo>
                  <a:lnTo>
                    <a:pt x="88857" y="83679"/>
                  </a:lnTo>
                  <a:lnTo>
                    <a:pt x="101471" y="43210"/>
                  </a:lnTo>
                  <a:lnTo>
                    <a:pt x="104848" y="0"/>
                  </a:lnTo>
                  <a:lnTo>
                    <a:pt x="104886" y="38016"/>
                  </a:lnTo>
                  <a:lnTo>
                    <a:pt x="107533" y="61634"/>
                  </a:lnTo>
                  <a:lnTo>
                    <a:pt x="113265" y="99858"/>
                  </a:lnTo>
                  <a:lnTo>
                    <a:pt x="114564" y="114592"/>
                  </a:lnTo>
                  <a:lnTo>
                    <a:pt x="122747" y="1317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348"/>
            <p:cNvSpPr/>
            <p:nvPr/>
          </p:nvSpPr>
          <p:spPr>
            <a:xfrm>
              <a:off x="5920383" y="2044347"/>
              <a:ext cx="89298" cy="179146"/>
            </a:xfrm>
            <a:custGeom>
              <a:avLst/>
              <a:gdLst/>
              <a:ahLst/>
              <a:cxnLst/>
              <a:rect l="0" t="0" r="0" b="0"/>
              <a:pathLst>
                <a:path w="89298" h="179146">
                  <a:moveTo>
                    <a:pt x="89297" y="9481"/>
                  </a:moveTo>
                  <a:lnTo>
                    <a:pt x="84556" y="0"/>
                  </a:lnTo>
                  <a:lnTo>
                    <a:pt x="82168" y="184"/>
                  </a:lnTo>
                  <a:lnTo>
                    <a:pt x="76868" y="8326"/>
                  </a:lnTo>
                  <a:lnTo>
                    <a:pt x="73073" y="10695"/>
                  </a:lnTo>
                  <a:lnTo>
                    <a:pt x="68559" y="11283"/>
                  </a:lnTo>
                  <a:lnTo>
                    <a:pt x="63565" y="10682"/>
                  </a:lnTo>
                  <a:lnTo>
                    <a:pt x="47056" y="14577"/>
                  </a:lnTo>
                  <a:lnTo>
                    <a:pt x="29597" y="26756"/>
                  </a:lnTo>
                  <a:lnTo>
                    <a:pt x="23076" y="37333"/>
                  </a:lnTo>
                  <a:lnTo>
                    <a:pt x="19185" y="46665"/>
                  </a:lnTo>
                  <a:lnTo>
                    <a:pt x="16759" y="49153"/>
                  </a:lnTo>
                  <a:lnTo>
                    <a:pt x="14149" y="50812"/>
                  </a:lnTo>
                  <a:lnTo>
                    <a:pt x="13401" y="54894"/>
                  </a:lnTo>
                  <a:lnTo>
                    <a:pt x="15216" y="67368"/>
                  </a:lnTo>
                  <a:lnTo>
                    <a:pt x="24622" y="80188"/>
                  </a:lnTo>
                  <a:lnTo>
                    <a:pt x="66208" y="124343"/>
                  </a:lnTo>
                  <a:lnTo>
                    <a:pt x="69888" y="137883"/>
                  </a:lnTo>
                  <a:lnTo>
                    <a:pt x="70749" y="145262"/>
                  </a:lnTo>
                  <a:lnTo>
                    <a:pt x="65840" y="154495"/>
                  </a:lnTo>
                  <a:lnTo>
                    <a:pt x="61753" y="159735"/>
                  </a:lnTo>
                  <a:lnTo>
                    <a:pt x="41779" y="171851"/>
                  </a:lnTo>
                  <a:lnTo>
                    <a:pt x="26490" y="176984"/>
                  </a:lnTo>
                  <a:lnTo>
                    <a:pt x="0" y="1791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349"/>
            <p:cNvSpPr/>
            <p:nvPr/>
          </p:nvSpPr>
          <p:spPr>
            <a:xfrm>
              <a:off x="6036633" y="2062758"/>
              <a:ext cx="53415" cy="146751"/>
            </a:xfrm>
            <a:custGeom>
              <a:avLst/>
              <a:gdLst/>
              <a:ahLst/>
              <a:cxnLst/>
              <a:rect l="0" t="0" r="0" b="0"/>
              <a:pathLst>
                <a:path w="53415" h="146751">
                  <a:moveTo>
                    <a:pt x="53414" y="0"/>
                  </a:moveTo>
                  <a:lnTo>
                    <a:pt x="48673" y="4740"/>
                  </a:lnTo>
                  <a:lnTo>
                    <a:pt x="46285" y="5144"/>
                  </a:lnTo>
                  <a:lnTo>
                    <a:pt x="43701" y="4422"/>
                  </a:lnTo>
                  <a:lnTo>
                    <a:pt x="40985" y="2948"/>
                  </a:lnTo>
                  <a:lnTo>
                    <a:pt x="27682" y="873"/>
                  </a:lnTo>
                  <a:lnTo>
                    <a:pt x="23361" y="2567"/>
                  </a:lnTo>
                  <a:lnTo>
                    <a:pt x="15914" y="9740"/>
                  </a:lnTo>
                  <a:lnTo>
                    <a:pt x="2639" y="42415"/>
                  </a:lnTo>
                  <a:lnTo>
                    <a:pt x="1704" y="43160"/>
                  </a:lnTo>
                  <a:lnTo>
                    <a:pt x="0" y="70531"/>
                  </a:lnTo>
                  <a:lnTo>
                    <a:pt x="9365" y="71169"/>
                  </a:lnTo>
                  <a:lnTo>
                    <a:pt x="13134" y="75227"/>
                  </a:lnTo>
                  <a:lnTo>
                    <a:pt x="29393" y="106908"/>
                  </a:lnTo>
                  <a:lnTo>
                    <a:pt x="33431" y="107983"/>
                  </a:lnTo>
                  <a:lnTo>
                    <a:pt x="38108" y="106715"/>
                  </a:lnTo>
                  <a:lnTo>
                    <a:pt x="43210" y="103886"/>
                  </a:lnTo>
                  <a:lnTo>
                    <a:pt x="46611" y="102991"/>
                  </a:lnTo>
                  <a:lnTo>
                    <a:pt x="48878" y="103387"/>
                  </a:lnTo>
                  <a:lnTo>
                    <a:pt x="50390" y="104644"/>
                  </a:lnTo>
                  <a:lnTo>
                    <a:pt x="52518" y="120633"/>
                  </a:lnTo>
                  <a:lnTo>
                    <a:pt x="45078" y="135966"/>
                  </a:lnTo>
                  <a:lnTo>
                    <a:pt x="38927" y="144222"/>
                  </a:lnTo>
                  <a:lnTo>
                    <a:pt x="33834" y="146750"/>
                  </a:lnTo>
                  <a:lnTo>
                    <a:pt x="29447" y="145458"/>
                  </a:lnTo>
                  <a:lnTo>
                    <a:pt x="21926" y="139062"/>
                  </a:lnTo>
                  <a:lnTo>
                    <a:pt x="8765" y="1339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350"/>
            <p:cNvSpPr/>
            <p:nvPr/>
          </p:nvSpPr>
          <p:spPr>
            <a:xfrm>
              <a:off x="6215539" y="2027039"/>
              <a:ext cx="82717" cy="122456"/>
            </a:xfrm>
            <a:custGeom>
              <a:avLst/>
              <a:gdLst/>
              <a:ahLst/>
              <a:cxnLst/>
              <a:rect l="0" t="0" r="0" b="0"/>
              <a:pathLst>
                <a:path w="82717" h="122456">
                  <a:moveTo>
                    <a:pt x="17383" y="0"/>
                  </a:moveTo>
                  <a:lnTo>
                    <a:pt x="17383" y="9481"/>
                  </a:lnTo>
                  <a:lnTo>
                    <a:pt x="14737" y="16781"/>
                  </a:lnTo>
                  <a:lnTo>
                    <a:pt x="4954" y="29553"/>
                  </a:lnTo>
                  <a:lnTo>
                    <a:pt x="0" y="73620"/>
                  </a:lnTo>
                  <a:lnTo>
                    <a:pt x="2232" y="99776"/>
                  </a:lnTo>
                  <a:lnTo>
                    <a:pt x="4306" y="111166"/>
                  </a:lnTo>
                  <a:lnTo>
                    <a:pt x="7673" y="117767"/>
                  </a:lnTo>
                  <a:lnTo>
                    <a:pt x="11902" y="121175"/>
                  </a:lnTo>
                  <a:lnTo>
                    <a:pt x="16705" y="122455"/>
                  </a:lnTo>
                  <a:lnTo>
                    <a:pt x="20900" y="122317"/>
                  </a:lnTo>
                  <a:lnTo>
                    <a:pt x="62430" y="111647"/>
                  </a:lnTo>
                  <a:lnTo>
                    <a:pt x="73174" y="103746"/>
                  </a:lnTo>
                  <a:lnTo>
                    <a:pt x="82641" y="85641"/>
                  </a:lnTo>
                  <a:lnTo>
                    <a:pt x="82716" y="79914"/>
                  </a:lnTo>
                  <a:lnTo>
                    <a:pt x="80782" y="75104"/>
                  </a:lnTo>
                  <a:lnTo>
                    <a:pt x="77508" y="70905"/>
                  </a:lnTo>
                  <a:lnTo>
                    <a:pt x="74334" y="69099"/>
                  </a:lnTo>
                  <a:lnTo>
                    <a:pt x="71225" y="68886"/>
                  </a:lnTo>
                  <a:lnTo>
                    <a:pt x="26313" y="535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351"/>
            <p:cNvSpPr/>
            <p:nvPr/>
          </p:nvSpPr>
          <p:spPr>
            <a:xfrm>
              <a:off x="6341319" y="2035969"/>
              <a:ext cx="96987" cy="126610"/>
            </a:xfrm>
            <a:custGeom>
              <a:avLst/>
              <a:gdLst/>
              <a:ahLst/>
              <a:cxnLst/>
              <a:rect l="0" t="0" r="0" b="0"/>
              <a:pathLst>
                <a:path w="96987" h="126610">
                  <a:moveTo>
                    <a:pt x="7689" y="0"/>
                  </a:moveTo>
                  <a:lnTo>
                    <a:pt x="0" y="30753"/>
                  </a:lnTo>
                  <a:lnTo>
                    <a:pt x="6934" y="73000"/>
                  </a:lnTo>
                  <a:lnTo>
                    <a:pt x="7645" y="112975"/>
                  </a:lnTo>
                  <a:lnTo>
                    <a:pt x="7669" y="126609"/>
                  </a:lnTo>
                  <a:lnTo>
                    <a:pt x="8676" y="118542"/>
                  </a:lnTo>
                  <a:lnTo>
                    <a:pt x="20117" y="82332"/>
                  </a:lnTo>
                  <a:lnTo>
                    <a:pt x="28679" y="58900"/>
                  </a:lnTo>
                  <a:lnTo>
                    <a:pt x="37192" y="48337"/>
                  </a:lnTo>
                  <a:lnTo>
                    <a:pt x="63609" y="26099"/>
                  </a:lnTo>
                  <a:lnTo>
                    <a:pt x="67789" y="25336"/>
                  </a:lnTo>
                  <a:lnTo>
                    <a:pt x="71568" y="25821"/>
                  </a:lnTo>
                  <a:lnTo>
                    <a:pt x="96986" y="89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352"/>
            <p:cNvSpPr/>
            <p:nvPr/>
          </p:nvSpPr>
          <p:spPr>
            <a:xfrm>
              <a:off x="5777508" y="2357438"/>
              <a:ext cx="151806" cy="166162"/>
            </a:xfrm>
            <a:custGeom>
              <a:avLst/>
              <a:gdLst/>
              <a:ahLst/>
              <a:cxnLst/>
              <a:rect l="0" t="0" r="0" b="0"/>
              <a:pathLst>
                <a:path w="151806" h="166162">
                  <a:moveTo>
                    <a:pt x="0" y="44648"/>
                  </a:moveTo>
                  <a:lnTo>
                    <a:pt x="992" y="69966"/>
                  </a:lnTo>
                  <a:lnTo>
                    <a:pt x="17169" y="112878"/>
                  </a:lnTo>
                  <a:lnTo>
                    <a:pt x="53750" y="156953"/>
                  </a:lnTo>
                  <a:lnTo>
                    <a:pt x="61261" y="164014"/>
                  </a:lnTo>
                  <a:lnTo>
                    <a:pt x="64653" y="165898"/>
                  </a:lnTo>
                  <a:lnTo>
                    <a:pt x="66914" y="166161"/>
                  </a:lnTo>
                  <a:lnTo>
                    <a:pt x="68422" y="165344"/>
                  </a:lnTo>
                  <a:lnTo>
                    <a:pt x="69427" y="163807"/>
                  </a:lnTo>
                  <a:lnTo>
                    <a:pt x="72033" y="154212"/>
                  </a:lnTo>
                  <a:lnTo>
                    <a:pt x="78449" y="142706"/>
                  </a:lnTo>
                  <a:lnTo>
                    <a:pt x="96335" y="99702"/>
                  </a:lnTo>
                  <a:lnTo>
                    <a:pt x="114242" y="58867"/>
                  </a:lnTo>
                  <a:lnTo>
                    <a:pt x="130726" y="26493"/>
                  </a:lnTo>
                  <a:lnTo>
                    <a:pt x="15180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353"/>
            <p:cNvSpPr/>
            <p:nvPr/>
          </p:nvSpPr>
          <p:spPr>
            <a:xfrm>
              <a:off x="5961373" y="2402086"/>
              <a:ext cx="99300" cy="110844"/>
            </a:xfrm>
            <a:custGeom>
              <a:avLst/>
              <a:gdLst/>
              <a:ahLst/>
              <a:cxnLst/>
              <a:rect l="0" t="0" r="0" b="0"/>
              <a:pathLst>
                <a:path w="99300" h="110844">
                  <a:moveTo>
                    <a:pt x="30447" y="0"/>
                  </a:moveTo>
                  <a:lnTo>
                    <a:pt x="23318" y="8121"/>
                  </a:lnTo>
                  <a:lnTo>
                    <a:pt x="3590" y="52017"/>
                  </a:lnTo>
                  <a:lnTo>
                    <a:pt x="636" y="58491"/>
                  </a:lnTo>
                  <a:lnTo>
                    <a:pt x="0" y="70975"/>
                  </a:lnTo>
                  <a:lnTo>
                    <a:pt x="7676" y="95159"/>
                  </a:lnTo>
                  <a:lnTo>
                    <a:pt x="11298" y="99158"/>
                  </a:lnTo>
                  <a:lnTo>
                    <a:pt x="37014" y="110843"/>
                  </a:lnTo>
                  <a:lnTo>
                    <a:pt x="43755" y="110607"/>
                  </a:lnTo>
                  <a:lnTo>
                    <a:pt x="79862" y="95508"/>
                  </a:lnTo>
                  <a:lnTo>
                    <a:pt x="89782" y="86766"/>
                  </a:lnTo>
                  <a:lnTo>
                    <a:pt x="93816" y="81656"/>
                  </a:lnTo>
                  <a:lnTo>
                    <a:pt x="98299" y="68042"/>
                  </a:lnTo>
                  <a:lnTo>
                    <a:pt x="99299" y="52069"/>
                  </a:lnTo>
                  <a:lnTo>
                    <a:pt x="96436" y="35048"/>
                  </a:lnTo>
                  <a:lnTo>
                    <a:pt x="89210" y="22853"/>
                  </a:lnTo>
                  <a:lnTo>
                    <a:pt x="57236" y="89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354"/>
            <p:cNvSpPr/>
            <p:nvPr/>
          </p:nvSpPr>
          <p:spPr>
            <a:xfrm>
              <a:off x="6098977" y="2348508"/>
              <a:ext cx="8930" cy="169665"/>
            </a:xfrm>
            <a:custGeom>
              <a:avLst/>
              <a:gdLst/>
              <a:ahLst/>
              <a:cxnLst/>
              <a:rect l="0" t="0" r="0" b="0"/>
              <a:pathLst>
                <a:path w="8930" h="169665">
                  <a:moveTo>
                    <a:pt x="0" y="0"/>
                  </a:moveTo>
                  <a:lnTo>
                    <a:pt x="0" y="38419"/>
                  </a:lnTo>
                  <a:lnTo>
                    <a:pt x="0" y="76301"/>
                  </a:lnTo>
                  <a:lnTo>
                    <a:pt x="992" y="118343"/>
                  </a:lnTo>
                  <a:lnTo>
                    <a:pt x="8929" y="1696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355"/>
            <p:cNvSpPr/>
            <p:nvPr/>
          </p:nvSpPr>
          <p:spPr>
            <a:xfrm>
              <a:off x="6170414" y="2527102"/>
              <a:ext cx="1" cy="17860"/>
            </a:xfrm>
            <a:custGeom>
              <a:avLst/>
              <a:gdLst/>
              <a:ahLst/>
              <a:cxnLst/>
              <a:rect l="0" t="0" r="0" b="0"/>
              <a:pathLst>
                <a:path w="1" h="17860">
                  <a:moveTo>
                    <a:pt x="0" y="17859"/>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356"/>
            <p:cNvSpPr/>
            <p:nvPr/>
          </p:nvSpPr>
          <p:spPr>
            <a:xfrm>
              <a:off x="6465094" y="2384227"/>
              <a:ext cx="241102" cy="26790"/>
            </a:xfrm>
            <a:custGeom>
              <a:avLst/>
              <a:gdLst/>
              <a:ahLst/>
              <a:cxnLst/>
              <a:rect l="0" t="0" r="0" b="0"/>
              <a:pathLst>
                <a:path w="241102" h="26790">
                  <a:moveTo>
                    <a:pt x="0" y="0"/>
                  </a:moveTo>
                  <a:lnTo>
                    <a:pt x="9113" y="992"/>
                  </a:lnTo>
                  <a:lnTo>
                    <a:pt x="27504" y="5144"/>
                  </a:lnTo>
                  <a:lnTo>
                    <a:pt x="61156" y="873"/>
                  </a:lnTo>
                  <a:lnTo>
                    <a:pt x="104332" y="4537"/>
                  </a:lnTo>
                  <a:lnTo>
                    <a:pt x="119792" y="3008"/>
                  </a:lnTo>
                  <a:lnTo>
                    <a:pt x="162054" y="7466"/>
                  </a:lnTo>
                  <a:lnTo>
                    <a:pt x="205793" y="8801"/>
                  </a:lnTo>
                  <a:lnTo>
                    <a:pt x="216479" y="9864"/>
                  </a:lnTo>
                  <a:lnTo>
                    <a:pt x="224536" y="13644"/>
                  </a:lnTo>
                  <a:lnTo>
                    <a:pt x="228073" y="14057"/>
                  </a:lnTo>
                  <a:lnTo>
                    <a:pt x="236800" y="11882"/>
                  </a:lnTo>
                  <a:lnTo>
                    <a:pt x="241101" y="267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SMARTInkShape-Group67"/>
          <p:cNvGrpSpPr/>
          <p:nvPr/>
        </p:nvGrpSpPr>
        <p:grpSpPr>
          <a:xfrm>
            <a:off x="7013994" y="1955602"/>
            <a:ext cx="736976" cy="547368"/>
            <a:chOff x="7013994" y="1955602"/>
            <a:chExt cx="736976" cy="547368"/>
          </a:xfrm>
        </p:grpSpPr>
        <p:sp>
          <p:nvSpPr>
            <p:cNvPr id="40" name="SMARTInkShape-357"/>
            <p:cNvSpPr/>
            <p:nvPr/>
          </p:nvSpPr>
          <p:spPr>
            <a:xfrm>
              <a:off x="7013994" y="1955602"/>
              <a:ext cx="58320" cy="547368"/>
            </a:xfrm>
            <a:custGeom>
              <a:avLst/>
              <a:gdLst/>
              <a:ahLst/>
              <a:cxnLst/>
              <a:rect l="0" t="0" r="0" b="0"/>
              <a:pathLst>
                <a:path w="58320" h="547368">
                  <a:moveTo>
                    <a:pt x="4740" y="0"/>
                  </a:moveTo>
                  <a:lnTo>
                    <a:pt x="4740" y="4740"/>
                  </a:lnTo>
                  <a:lnTo>
                    <a:pt x="2095" y="9713"/>
                  </a:lnTo>
                  <a:lnTo>
                    <a:pt x="0" y="12428"/>
                  </a:lnTo>
                  <a:lnTo>
                    <a:pt x="319" y="26029"/>
                  </a:lnTo>
                  <a:lnTo>
                    <a:pt x="11287" y="68177"/>
                  </a:lnTo>
                  <a:lnTo>
                    <a:pt x="19799" y="109497"/>
                  </a:lnTo>
                  <a:lnTo>
                    <a:pt x="28606" y="149742"/>
                  </a:lnTo>
                  <a:lnTo>
                    <a:pt x="34529" y="181645"/>
                  </a:lnTo>
                  <a:lnTo>
                    <a:pt x="38703" y="223595"/>
                  </a:lnTo>
                  <a:lnTo>
                    <a:pt x="46249" y="267188"/>
                  </a:lnTo>
                  <a:lnTo>
                    <a:pt x="48459" y="301306"/>
                  </a:lnTo>
                  <a:lnTo>
                    <a:pt x="49205" y="345745"/>
                  </a:lnTo>
                  <a:lnTo>
                    <a:pt x="54093" y="383480"/>
                  </a:lnTo>
                  <a:lnTo>
                    <a:pt x="57067" y="424840"/>
                  </a:lnTo>
                  <a:lnTo>
                    <a:pt x="53207" y="465317"/>
                  </a:lnTo>
                  <a:lnTo>
                    <a:pt x="50521" y="502445"/>
                  </a:lnTo>
                  <a:lnTo>
                    <a:pt x="49433" y="543990"/>
                  </a:lnTo>
                  <a:lnTo>
                    <a:pt x="49418" y="547207"/>
                  </a:lnTo>
                  <a:lnTo>
                    <a:pt x="50400" y="547367"/>
                  </a:lnTo>
                  <a:lnTo>
                    <a:pt x="58319" y="5089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358"/>
            <p:cNvSpPr/>
            <p:nvPr/>
          </p:nvSpPr>
          <p:spPr>
            <a:xfrm>
              <a:off x="7136079" y="2196703"/>
              <a:ext cx="92116" cy="229636"/>
            </a:xfrm>
            <a:custGeom>
              <a:avLst/>
              <a:gdLst/>
              <a:ahLst/>
              <a:cxnLst/>
              <a:rect l="0" t="0" r="0" b="0"/>
              <a:pathLst>
                <a:path w="92116" h="229636">
                  <a:moveTo>
                    <a:pt x="16601" y="0"/>
                  </a:moveTo>
                  <a:lnTo>
                    <a:pt x="16601" y="35212"/>
                  </a:lnTo>
                  <a:lnTo>
                    <a:pt x="16601" y="76482"/>
                  </a:lnTo>
                  <a:lnTo>
                    <a:pt x="16601" y="116384"/>
                  </a:lnTo>
                  <a:lnTo>
                    <a:pt x="16601" y="152885"/>
                  </a:lnTo>
                  <a:lnTo>
                    <a:pt x="16601" y="195603"/>
                  </a:lnTo>
                  <a:lnTo>
                    <a:pt x="15609" y="215163"/>
                  </a:lnTo>
                  <a:lnTo>
                    <a:pt x="11860" y="223951"/>
                  </a:lnTo>
                  <a:lnTo>
                    <a:pt x="10464" y="224707"/>
                  </a:lnTo>
                  <a:lnTo>
                    <a:pt x="9533" y="223227"/>
                  </a:lnTo>
                  <a:lnTo>
                    <a:pt x="92" y="182288"/>
                  </a:lnTo>
                  <a:lnTo>
                    <a:pt x="0" y="146618"/>
                  </a:lnTo>
                  <a:lnTo>
                    <a:pt x="11205" y="109095"/>
                  </a:lnTo>
                  <a:lnTo>
                    <a:pt x="22664" y="67668"/>
                  </a:lnTo>
                  <a:lnTo>
                    <a:pt x="41415" y="27397"/>
                  </a:lnTo>
                  <a:lnTo>
                    <a:pt x="51112" y="17799"/>
                  </a:lnTo>
                  <a:lnTo>
                    <a:pt x="62035" y="12872"/>
                  </a:lnTo>
                  <a:lnTo>
                    <a:pt x="67726" y="11558"/>
                  </a:lnTo>
                  <a:lnTo>
                    <a:pt x="72512" y="12666"/>
                  </a:lnTo>
                  <a:lnTo>
                    <a:pt x="80477" y="19189"/>
                  </a:lnTo>
                  <a:lnTo>
                    <a:pt x="84677" y="31349"/>
                  </a:lnTo>
                  <a:lnTo>
                    <a:pt x="92115" y="68149"/>
                  </a:lnTo>
                  <a:lnTo>
                    <a:pt x="90790" y="106733"/>
                  </a:lnTo>
                  <a:lnTo>
                    <a:pt x="88400" y="145367"/>
                  </a:lnTo>
                  <a:lnTo>
                    <a:pt x="88110" y="183827"/>
                  </a:lnTo>
                  <a:lnTo>
                    <a:pt x="88041" y="228366"/>
                  </a:lnTo>
                  <a:lnTo>
                    <a:pt x="88040" y="229635"/>
                  </a:lnTo>
                  <a:lnTo>
                    <a:pt x="88038" y="2232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359"/>
            <p:cNvSpPr/>
            <p:nvPr/>
          </p:nvSpPr>
          <p:spPr>
            <a:xfrm>
              <a:off x="7277695" y="2214563"/>
              <a:ext cx="8931" cy="191566"/>
            </a:xfrm>
            <a:custGeom>
              <a:avLst/>
              <a:gdLst/>
              <a:ahLst/>
              <a:cxnLst/>
              <a:rect l="0" t="0" r="0" b="0"/>
              <a:pathLst>
                <a:path w="8931" h="191566">
                  <a:moveTo>
                    <a:pt x="8930" y="0"/>
                  </a:moveTo>
                  <a:lnTo>
                    <a:pt x="4189" y="0"/>
                  </a:lnTo>
                  <a:lnTo>
                    <a:pt x="1241" y="23702"/>
                  </a:lnTo>
                  <a:lnTo>
                    <a:pt x="369" y="62144"/>
                  </a:lnTo>
                  <a:lnTo>
                    <a:pt x="109" y="104954"/>
                  </a:lnTo>
                  <a:lnTo>
                    <a:pt x="33" y="139576"/>
                  </a:lnTo>
                  <a:lnTo>
                    <a:pt x="3" y="181942"/>
                  </a:lnTo>
                  <a:lnTo>
                    <a:pt x="1" y="191565"/>
                  </a:lnTo>
                  <a:lnTo>
                    <a:pt x="0" y="1875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360"/>
            <p:cNvSpPr/>
            <p:nvPr/>
          </p:nvSpPr>
          <p:spPr>
            <a:xfrm>
              <a:off x="7331273" y="2035969"/>
              <a:ext cx="44650" cy="392906"/>
            </a:xfrm>
            <a:custGeom>
              <a:avLst/>
              <a:gdLst/>
              <a:ahLst/>
              <a:cxnLst/>
              <a:rect l="0" t="0" r="0" b="0"/>
              <a:pathLst>
                <a:path w="44650" h="392906">
                  <a:moveTo>
                    <a:pt x="8930" y="0"/>
                  </a:moveTo>
                  <a:lnTo>
                    <a:pt x="8930" y="4740"/>
                  </a:lnTo>
                  <a:lnTo>
                    <a:pt x="7938" y="6137"/>
                  </a:lnTo>
                  <a:lnTo>
                    <a:pt x="6285" y="7068"/>
                  </a:lnTo>
                  <a:lnTo>
                    <a:pt x="1241" y="8562"/>
                  </a:lnTo>
                  <a:lnTo>
                    <a:pt x="552" y="11412"/>
                  </a:lnTo>
                  <a:lnTo>
                    <a:pt x="0" y="54982"/>
                  </a:lnTo>
                  <a:lnTo>
                    <a:pt x="993" y="65116"/>
                  </a:lnTo>
                  <a:lnTo>
                    <a:pt x="6137" y="78384"/>
                  </a:lnTo>
                  <a:lnTo>
                    <a:pt x="13304" y="117000"/>
                  </a:lnTo>
                  <a:lnTo>
                    <a:pt x="24328" y="158209"/>
                  </a:lnTo>
                  <a:lnTo>
                    <a:pt x="27458" y="198288"/>
                  </a:lnTo>
                  <a:lnTo>
                    <a:pt x="34436" y="239420"/>
                  </a:lnTo>
                  <a:lnTo>
                    <a:pt x="35466" y="280604"/>
                  </a:lnTo>
                  <a:lnTo>
                    <a:pt x="35670" y="316226"/>
                  </a:lnTo>
                  <a:lnTo>
                    <a:pt x="35713" y="357305"/>
                  </a:lnTo>
                  <a:lnTo>
                    <a:pt x="35719" y="392905"/>
                  </a:lnTo>
                  <a:lnTo>
                    <a:pt x="35719" y="385218"/>
                  </a:lnTo>
                  <a:lnTo>
                    <a:pt x="35719" y="389366"/>
                  </a:lnTo>
                  <a:lnTo>
                    <a:pt x="35719" y="387007"/>
                  </a:lnTo>
                  <a:lnTo>
                    <a:pt x="44649" y="3750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361"/>
            <p:cNvSpPr/>
            <p:nvPr/>
          </p:nvSpPr>
          <p:spPr>
            <a:xfrm>
              <a:off x="7296796" y="2205633"/>
              <a:ext cx="96986" cy="35720"/>
            </a:xfrm>
            <a:custGeom>
              <a:avLst/>
              <a:gdLst/>
              <a:ahLst/>
              <a:cxnLst/>
              <a:rect l="0" t="0" r="0" b="0"/>
              <a:pathLst>
                <a:path w="96986" h="35720">
                  <a:moveTo>
                    <a:pt x="7688" y="35719"/>
                  </a:moveTo>
                  <a:lnTo>
                    <a:pt x="2948" y="30978"/>
                  </a:lnTo>
                  <a:lnTo>
                    <a:pt x="621" y="26005"/>
                  </a:lnTo>
                  <a:lnTo>
                    <a:pt x="0" y="23290"/>
                  </a:lnTo>
                  <a:lnTo>
                    <a:pt x="579" y="21480"/>
                  </a:lnTo>
                  <a:lnTo>
                    <a:pt x="1956" y="20273"/>
                  </a:lnTo>
                  <a:lnTo>
                    <a:pt x="6133" y="18932"/>
                  </a:lnTo>
                  <a:lnTo>
                    <a:pt x="48697" y="13161"/>
                  </a:lnTo>
                  <a:lnTo>
                    <a:pt x="9698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362"/>
            <p:cNvSpPr/>
            <p:nvPr/>
          </p:nvSpPr>
          <p:spPr>
            <a:xfrm>
              <a:off x="7460074" y="2178844"/>
              <a:ext cx="14075" cy="160735"/>
            </a:xfrm>
            <a:custGeom>
              <a:avLst/>
              <a:gdLst/>
              <a:ahLst/>
              <a:cxnLst/>
              <a:rect l="0" t="0" r="0" b="0"/>
              <a:pathLst>
                <a:path w="14075" h="160735">
                  <a:moveTo>
                    <a:pt x="5145" y="0"/>
                  </a:moveTo>
                  <a:lnTo>
                    <a:pt x="4153" y="17215"/>
                  </a:lnTo>
                  <a:lnTo>
                    <a:pt x="0" y="38174"/>
                  </a:lnTo>
                  <a:lnTo>
                    <a:pt x="4272" y="80690"/>
                  </a:lnTo>
                  <a:lnTo>
                    <a:pt x="5965" y="114165"/>
                  </a:lnTo>
                  <a:lnTo>
                    <a:pt x="13232" y="145344"/>
                  </a:lnTo>
                  <a:lnTo>
                    <a:pt x="14074" y="1607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363"/>
            <p:cNvSpPr/>
            <p:nvPr/>
          </p:nvSpPr>
          <p:spPr>
            <a:xfrm>
              <a:off x="7512159" y="2189015"/>
              <a:ext cx="131655" cy="105916"/>
            </a:xfrm>
            <a:custGeom>
              <a:avLst/>
              <a:gdLst/>
              <a:ahLst/>
              <a:cxnLst/>
              <a:rect l="0" t="0" r="0" b="0"/>
              <a:pathLst>
                <a:path w="131655" h="105916">
                  <a:moveTo>
                    <a:pt x="131654" y="7688"/>
                  </a:moveTo>
                  <a:lnTo>
                    <a:pt x="122173" y="2948"/>
                  </a:lnTo>
                  <a:lnTo>
                    <a:pt x="97315" y="0"/>
                  </a:lnTo>
                  <a:lnTo>
                    <a:pt x="74295" y="3867"/>
                  </a:lnTo>
                  <a:lnTo>
                    <a:pt x="48739" y="15055"/>
                  </a:lnTo>
                  <a:lnTo>
                    <a:pt x="5442" y="46032"/>
                  </a:lnTo>
                  <a:lnTo>
                    <a:pt x="1145" y="54826"/>
                  </a:lnTo>
                  <a:lnTo>
                    <a:pt x="0" y="59949"/>
                  </a:lnTo>
                  <a:lnTo>
                    <a:pt x="227" y="64357"/>
                  </a:lnTo>
                  <a:lnTo>
                    <a:pt x="3128" y="71900"/>
                  </a:lnTo>
                  <a:lnTo>
                    <a:pt x="6282" y="74309"/>
                  </a:lnTo>
                  <a:lnTo>
                    <a:pt x="15078" y="76985"/>
                  </a:lnTo>
                  <a:lnTo>
                    <a:pt x="56217" y="71249"/>
                  </a:lnTo>
                  <a:lnTo>
                    <a:pt x="68691" y="65372"/>
                  </a:lnTo>
                  <a:lnTo>
                    <a:pt x="88128" y="50171"/>
                  </a:lnTo>
                  <a:lnTo>
                    <a:pt x="98363" y="35930"/>
                  </a:lnTo>
                  <a:lnTo>
                    <a:pt x="103580" y="22454"/>
                  </a:lnTo>
                  <a:lnTo>
                    <a:pt x="104009" y="22493"/>
                  </a:lnTo>
                  <a:lnTo>
                    <a:pt x="104610" y="27288"/>
                  </a:lnTo>
                  <a:lnTo>
                    <a:pt x="104857" y="70473"/>
                  </a:lnTo>
                  <a:lnTo>
                    <a:pt x="105854" y="82226"/>
                  </a:lnTo>
                  <a:lnTo>
                    <a:pt x="122724" y="1059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364"/>
            <p:cNvSpPr/>
            <p:nvPr/>
          </p:nvSpPr>
          <p:spPr>
            <a:xfrm>
              <a:off x="7742040" y="2000250"/>
              <a:ext cx="8930" cy="366118"/>
            </a:xfrm>
            <a:custGeom>
              <a:avLst/>
              <a:gdLst/>
              <a:ahLst/>
              <a:cxnLst/>
              <a:rect l="0" t="0" r="0" b="0"/>
              <a:pathLst>
                <a:path w="8930" h="366118">
                  <a:moveTo>
                    <a:pt x="8929" y="0"/>
                  </a:moveTo>
                  <a:lnTo>
                    <a:pt x="4188" y="4740"/>
                  </a:lnTo>
                  <a:lnTo>
                    <a:pt x="1861" y="9714"/>
                  </a:lnTo>
                  <a:lnTo>
                    <a:pt x="72" y="45836"/>
                  </a:lnTo>
                  <a:lnTo>
                    <a:pt x="1013" y="83034"/>
                  </a:lnTo>
                  <a:lnTo>
                    <a:pt x="7071" y="123778"/>
                  </a:lnTo>
                  <a:lnTo>
                    <a:pt x="8562" y="160490"/>
                  </a:lnTo>
                  <a:lnTo>
                    <a:pt x="8856" y="203534"/>
                  </a:lnTo>
                  <a:lnTo>
                    <a:pt x="8914" y="244962"/>
                  </a:lnTo>
                  <a:lnTo>
                    <a:pt x="4186" y="282323"/>
                  </a:lnTo>
                  <a:lnTo>
                    <a:pt x="366" y="326598"/>
                  </a:lnTo>
                  <a:lnTo>
                    <a:pt x="2" y="355739"/>
                  </a:lnTo>
                  <a:lnTo>
                    <a:pt x="0" y="351757"/>
                  </a:lnTo>
                  <a:lnTo>
                    <a:pt x="0" y="354112"/>
                  </a:lnTo>
                  <a:lnTo>
                    <a:pt x="8929" y="3661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 name="SMARTInkShape-Group68"/>
          <p:cNvGrpSpPr/>
          <p:nvPr/>
        </p:nvGrpSpPr>
        <p:grpSpPr>
          <a:xfrm>
            <a:off x="3773122" y="1509117"/>
            <a:ext cx="4147499" cy="1669853"/>
            <a:chOff x="3773122" y="1509117"/>
            <a:chExt cx="4147499" cy="1669853"/>
          </a:xfrm>
        </p:grpSpPr>
        <p:sp>
          <p:nvSpPr>
            <p:cNvPr id="49" name="SMARTInkShape-365"/>
            <p:cNvSpPr/>
            <p:nvPr/>
          </p:nvSpPr>
          <p:spPr>
            <a:xfrm>
              <a:off x="4125516" y="2861285"/>
              <a:ext cx="3786188" cy="317685"/>
            </a:xfrm>
            <a:custGeom>
              <a:avLst/>
              <a:gdLst/>
              <a:ahLst/>
              <a:cxnLst/>
              <a:rect l="0" t="0" r="0" b="0"/>
              <a:pathLst>
                <a:path w="3786188" h="317685">
                  <a:moveTo>
                    <a:pt x="3786187" y="5145"/>
                  </a:moveTo>
                  <a:lnTo>
                    <a:pt x="3786187" y="0"/>
                  </a:lnTo>
                  <a:lnTo>
                    <a:pt x="3786187" y="2197"/>
                  </a:lnTo>
                  <a:lnTo>
                    <a:pt x="3785195" y="3179"/>
                  </a:lnTo>
                  <a:lnTo>
                    <a:pt x="3779058" y="5555"/>
                  </a:lnTo>
                  <a:lnTo>
                    <a:pt x="3773758" y="9626"/>
                  </a:lnTo>
                  <a:lnTo>
                    <a:pt x="3765450" y="12097"/>
                  </a:lnTo>
                  <a:lnTo>
                    <a:pt x="3756135" y="14188"/>
                  </a:lnTo>
                  <a:lnTo>
                    <a:pt x="3744320" y="19951"/>
                  </a:lnTo>
                  <a:lnTo>
                    <a:pt x="3701933" y="29061"/>
                  </a:lnTo>
                  <a:lnTo>
                    <a:pt x="3659916" y="31682"/>
                  </a:lnTo>
                  <a:lnTo>
                    <a:pt x="3616358" y="31901"/>
                  </a:lnTo>
                  <a:lnTo>
                    <a:pt x="3573643" y="31927"/>
                  </a:lnTo>
                  <a:lnTo>
                    <a:pt x="3529634" y="34578"/>
                  </a:lnTo>
                  <a:lnTo>
                    <a:pt x="3511429" y="37078"/>
                  </a:lnTo>
                  <a:lnTo>
                    <a:pt x="3478282" y="35890"/>
                  </a:lnTo>
                  <a:lnTo>
                    <a:pt x="3434104" y="39881"/>
                  </a:lnTo>
                  <a:lnTo>
                    <a:pt x="3398442" y="40669"/>
                  </a:lnTo>
                  <a:lnTo>
                    <a:pt x="3354649" y="38179"/>
                  </a:lnTo>
                  <a:lnTo>
                    <a:pt x="3338408" y="35702"/>
                  </a:lnTo>
                  <a:lnTo>
                    <a:pt x="3294884" y="39988"/>
                  </a:lnTo>
                  <a:lnTo>
                    <a:pt x="3258734" y="40604"/>
                  </a:lnTo>
                  <a:lnTo>
                    <a:pt x="3226084" y="40787"/>
                  </a:lnTo>
                  <a:lnTo>
                    <a:pt x="3183338" y="40841"/>
                  </a:lnTo>
                  <a:lnTo>
                    <a:pt x="3150152" y="40853"/>
                  </a:lnTo>
                  <a:lnTo>
                    <a:pt x="3105938" y="40861"/>
                  </a:lnTo>
                  <a:lnTo>
                    <a:pt x="3064332" y="36122"/>
                  </a:lnTo>
                  <a:lnTo>
                    <a:pt x="3031782" y="37915"/>
                  </a:lnTo>
                  <a:lnTo>
                    <a:pt x="2987522" y="35249"/>
                  </a:lnTo>
                  <a:lnTo>
                    <a:pt x="2950926" y="37657"/>
                  </a:lnTo>
                  <a:lnTo>
                    <a:pt x="2916491" y="39913"/>
                  </a:lnTo>
                  <a:lnTo>
                    <a:pt x="2875437" y="40676"/>
                  </a:lnTo>
                  <a:lnTo>
                    <a:pt x="2838781" y="40808"/>
                  </a:lnTo>
                  <a:lnTo>
                    <a:pt x="2804201" y="40839"/>
                  </a:lnTo>
                  <a:lnTo>
                    <a:pt x="2759907" y="45596"/>
                  </a:lnTo>
                  <a:lnTo>
                    <a:pt x="2721647" y="43809"/>
                  </a:lnTo>
                  <a:lnTo>
                    <a:pt x="2679301" y="41445"/>
                  </a:lnTo>
                  <a:lnTo>
                    <a:pt x="2645399" y="41036"/>
                  </a:lnTo>
                  <a:lnTo>
                    <a:pt x="2610219" y="40915"/>
                  </a:lnTo>
                  <a:lnTo>
                    <a:pt x="2573667" y="40879"/>
                  </a:lnTo>
                  <a:lnTo>
                    <a:pt x="2532851" y="40868"/>
                  </a:lnTo>
                  <a:lnTo>
                    <a:pt x="2495181" y="41857"/>
                  </a:lnTo>
                  <a:lnTo>
                    <a:pt x="2458884" y="46008"/>
                  </a:lnTo>
                  <a:lnTo>
                    <a:pt x="2422001" y="42829"/>
                  </a:lnTo>
                  <a:lnTo>
                    <a:pt x="2381088" y="42438"/>
                  </a:lnTo>
                  <a:lnTo>
                    <a:pt x="2342396" y="46181"/>
                  </a:lnTo>
                  <a:lnTo>
                    <a:pt x="2300946" y="43872"/>
                  </a:lnTo>
                  <a:lnTo>
                    <a:pt x="2263088" y="47598"/>
                  </a:lnTo>
                  <a:lnTo>
                    <a:pt x="2225743" y="49143"/>
                  </a:lnTo>
                  <a:lnTo>
                    <a:pt x="2183700" y="49601"/>
                  </a:lnTo>
                  <a:lnTo>
                    <a:pt x="2140815" y="49736"/>
                  </a:lnTo>
                  <a:lnTo>
                    <a:pt x="2101540" y="49776"/>
                  </a:lnTo>
                  <a:lnTo>
                    <a:pt x="2058924" y="50780"/>
                  </a:lnTo>
                  <a:lnTo>
                    <a:pt x="2015871" y="55928"/>
                  </a:lnTo>
                  <a:lnTo>
                    <a:pt x="1976546" y="57895"/>
                  </a:lnTo>
                  <a:lnTo>
                    <a:pt x="1933915" y="59470"/>
                  </a:lnTo>
                  <a:lnTo>
                    <a:pt x="1889865" y="63795"/>
                  </a:lnTo>
                  <a:lnTo>
                    <a:pt x="1846386" y="61659"/>
                  </a:lnTo>
                  <a:lnTo>
                    <a:pt x="1806935" y="65436"/>
                  </a:lnTo>
                  <a:lnTo>
                    <a:pt x="1764268" y="66996"/>
                  </a:lnTo>
                  <a:lnTo>
                    <a:pt x="1720205" y="68450"/>
                  </a:lnTo>
                  <a:lnTo>
                    <a:pt x="1675731" y="73732"/>
                  </a:lnTo>
                  <a:lnTo>
                    <a:pt x="1631134" y="75737"/>
                  </a:lnTo>
                  <a:lnTo>
                    <a:pt x="1586501" y="77324"/>
                  </a:lnTo>
                  <a:lnTo>
                    <a:pt x="1556739" y="81212"/>
                  </a:lnTo>
                  <a:lnTo>
                    <a:pt x="1524329" y="80955"/>
                  </a:lnTo>
                  <a:lnTo>
                    <a:pt x="1491073" y="79518"/>
                  </a:lnTo>
                  <a:lnTo>
                    <a:pt x="1459756" y="82186"/>
                  </a:lnTo>
                  <a:lnTo>
                    <a:pt x="1429301" y="84034"/>
                  </a:lnTo>
                  <a:lnTo>
                    <a:pt x="1399229" y="84855"/>
                  </a:lnTo>
                  <a:lnTo>
                    <a:pt x="1369327" y="85220"/>
                  </a:lnTo>
                  <a:lnTo>
                    <a:pt x="1336855" y="88028"/>
                  </a:lnTo>
                  <a:lnTo>
                    <a:pt x="1303572" y="91591"/>
                  </a:lnTo>
                  <a:lnTo>
                    <a:pt x="1272243" y="93175"/>
                  </a:lnTo>
                  <a:lnTo>
                    <a:pt x="1239136" y="93878"/>
                  </a:lnTo>
                  <a:lnTo>
                    <a:pt x="1205571" y="95184"/>
                  </a:lnTo>
                  <a:lnTo>
                    <a:pt x="1174116" y="99071"/>
                  </a:lnTo>
                  <a:lnTo>
                    <a:pt x="1143600" y="101460"/>
                  </a:lnTo>
                  <a:lnTo>
                    <a:pt x="1112508" y="103514"/>
                  </a:lnTo>
                  <a:lnTo>
                    <a:pt x="1078847" y="107734"/>
                  </a:lnTo>
                  <a:lnTo>
                    <a:pt x="1046688" y="112917"/>
                  </a:lnTo>
                  <a:lnTo>
                    <a:pt x="1014866" y="117536"/>
                  </a:lnTo>
                  <a:lnTo>
                    <a:pt x="980880" y="119588"/>
                  </a:lnTo>
                  <a:lnTo>
                    <a:pt x="948577" y="123147"/>
                  </a:lnTo>
                  <a:lnTo>
                    <a:pt x="917683" y="128035"/>
                  </a:lnTo>
                  <a:lnTo>
                    <a:pt x="887416" y="133515"/>
                  </a:lnTo>
                  <a:lnTo>
                    <a:pt x="854782" y="136613"/>
                  </a:lnTo>
                  <a:lnTo>
                    <a:pt x="821426" y="138981"/>
                  </a:lnTo>
                  <a:lnTo>
                    <a:pt x="790065" y="143341"/>
                  </a:lnTo>
                  <a:lnTo>
                    <a:pt x="759590" y="148586"/>
                  </a:lnTo>
                  <a:lnTo>
                    <a:pt x="729509" y="154225"/>
                  </a:lnTo>
                  <a:lnTo>
                    <a:pt x="699604" y="160038"/>
                  </a:lnTo>
                  <a:lnTo>
                    <a:pt x="669776" y="165929"/>
                  </a:lnTo>
                  <a:lnTo>
                    <a:pt x="639983" y="170862"/>
                  </a:lnTo>
                  <a:lnTo>
                    <a:pt x="596311" y="174631"/>
                  </a:lnTo>
                  <a:lnTo>
                    <a:pt x="556802" y="181591"/>
                  </a:lnTo>
                  <a:lnTo>
                    <a:pt x="515110" y="188945"/>
                  </a:lnTo>
                  <a:lnTo>
                    <a:pt x="477181" y="193549"/>
                  </a:lnTo>
                  <a:lnTo>
                    <a:pt x="440807" y="204615"/>
                  </a:lnTo>
                  <a:lnTo>
                    <a:pt x="404894" y="209768"/>
                  </a:lnTo>
                  <a:lnTo>
                    <a:pt x="369118" y="217138"/>
                  </a:lnTo>
                  <a:lnTo>
                    <a:pt x="333382" y="224613"/>
                  </a:lnTo>
                  <a:lnTo>
                    <a:pt x="298650" y="228261"/>
                  </a:lnTo>
                  <a:lnTo>
                    <a:pt x="259745" y="237880"/>
                  </a:lnTo>
                  <a:lnTo>
                    <a:pt x="223397" y="244593"/>
                  </a:lnTo>
                  <a:lnTo>
                    <a:pt x="181259" y="255742"/>
                  </a:lnTo>
                  <a:lnTo>
                    <a:pt x="141086" y="267194"/>
                  </a:lnTo>
                  <a:lnTo>
                    <a:pt x="97305" y="281980"/>
                  </a:lnTo>
                  <a:lnTo>
                    <a:pt x="57585" y="293874"/>
                  </a:lnTo>
                  <a:lnTo>
                    <a:pt x="15630" y="305613"/>
                  </a:lnTo>
                  <a:lnTo>
                    <a:pt x="198" y="308718"/>
                  </a:lnTo>
                  <a:lnTo>
                    <a:pt x="0" y="3176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366"/>
            <p:cNvSpPr/>
            <p:nvPr/>
          </p:nvSpPr>
          <p:spPr>
            <a:xfrm>
              <a:off x="7706320" y="1509117"/>
              <a:ext cx="214301" cy="1125142"/>
            </a:xfrm>
            <a:custGeom>
              <a:avLst/>
              <a:gdLst/>
              <a:ahLst/>
              <a:cxnLst/>
              <a:rect l="0" t="0" r="0" b="0"/>
              <a:pathLst>
                <a:path w="214301" h="1125142">
                  <a:moveTo>
                    <a:pt x="8930" y="0"/>
                  </a:moveTo>
                  <a:lnTo>
                    <a:pt x="8930" y="11490"/>
                  </a:lnTo>
                  <a:lnTo>
                    <a:pt x="8930" y="10637"/>
                  </a:lnTo>
                  <a:lnTo>
                    <a:pt x="8930" y="43847"/>
                  </a:lnTo>
                  <a:lnTo>
                    <a:pt x="11576" y="51899"/>
                  </a:lnTo>
                  <a:lnTo>
                    <a:pt x="35787" y="94459"/>
                  </a:lnTo>
                  <a:lnTo>
                    <a:pt x="40711" y="103498"/>
                  </a:lnTo>
                  <a:lnTo>
                    <a:pt x="49162" y="128115"/>
                  </a:lnTo>
                  <a:lnTo>
                    <a:pt x="73696" y="171798"/>
                  </a:lnTo>
                  <a:lnTo>
                    <a:pt x="97641" y="216362"/>
                  </a:lnTo>
                  <a:lnTo>
                    <a:pt x="114758" y="255177"/>
                  </a:lnTo>
                  <a:lnTo>
                    <a:pt x="136025" y="298689"/>
                  </a:lnTo>
                  <a:lnTo>
                    <a:pt x="153428" y="343097"/>
                  </a:lnTo>
                  <a:lnTo>
                    <a:pt x="166420" y="383949"/>
                  </a:lnTo>
                  <a:lnTo>
                    <a:pt x="175538" y="417593"/>
                  </a:lnTo>
                  <a:lnTo>
                    <a:pt x="184524" y="452697"/>
                  </a:lnTo>
                  <a:lnTo>
                    <a:pt x="193470" y="488233"/>
                  </a:lnTo>
                  <a:lnTo>
                    <a:pt x="202405" y="522906"/>
                  </a:lnTo>
                  <a:lnTo>
                    <a:pt x="211666" y="564437"/>
                  </a:lnTo>
                  <a:lnTo>
                    <a:pt x="213529" y="601488"/>
                  </a:lnTo>
                  <a:lnTo>
                    <a:pt x="214081" y="638594"/>
                  </a:lnTo>
                  <a:lnTo>
                    <a:pt x="214267" y="682539"/>
                  </a:lnTo>
                  <a:lnTo>
                    <a:pt x="214300" y="717620"/>
                  </a:lnTo>
                  <a:lnTo>
                    <a:pt x="208173" y="758893"/>
                  </a:lnTo>
                  <a:lnTo>
                    <a:pt x="205217" y="792609"/>
                  </a:lnTo>
                  <a:lnTo>
                    <a:pt x="195833" y="836912"/>
                  </a:lnTo>
                  <a:lnTo>
                    <a:pt x="184425" y="879360"/>
                  </a:lnTo>
                  <a:lnTo>
                    <a:pt x="169648" y="923649"/>
                  </a:lnTo>
                  <a:lnTo>
                    <a:pt x="157755" y="963411"/>
                  </a:lnTo>
                  <a:lnTo>
                    <a:pt x="140229" y="1001856"/>
                  </a:lnTo>
                  <a:lnTo>
                    <a:pt x="116638" y="1044142"/>
                  </a:lnTo>
                  <a:lnTo>
                    <a:pt x="100284" y="1073464"/>
                  </a:lnTo>
                  <a:lnTo>
                    <a:pt x="86159" y="1084253"/>
                  </a:lnTo>
                  <a:lnTo>
                    <a:pt x="78642" y="1087125"/>
                  </a:lnTo>
                  <a:lnTo>
                    <a:pt x="71994" y="1093693"/>
                  </a:lnTo>
                  <a:lnTo>
                    <a:pt x="65732" y="1101242"/>
                  </a:lnTo>
                  <a:lnTo>
                    <a:pt x="41682" y="1119474"/>
                  </a:lnTo>
                  <a:lnTo>
                    <a:pt x="38702" y="1120371"/>
                  </a:lnTo>
                  <a:lnTo>
                    <a:pt x="35724" y="1119977"/>
                  </a:lnTo>
                  <a:lnTo>
                    <a:pt x="32746" y="1118721"/>
                  </a:lnTo>
                  <a:lnTo>
                    <a:pt x="30760" y="1118877"/>
                  </a:lnTo>
                  <a:lnTo>
                    <a:pt x="29437" y="1119973"/>
                  </a:lnTo>
                  <a:lnTo>
                    <a:pt x="28554" y="1121695"/>
                  </a:lnTo>
                  <a:lnTo>
                    <a:pt x="26974" y="1122844"/>
                  </a:lnTo>
                  <a:lnTo>
                    <a:pt x="22573" y="1124120"/>
                  </a:lnTo>
                  <a:lnTo>
                    <a:pt x="21001" y="1123468"/>
                  </a:lnTo>
                  <a:lnTo>
                    <a:pt x="19954" y="1122041"/>
                  </a:lnTo>
                  <a:lnTo>
                    <a:pt x="19257" y="1120098"/>
                  </a:lnTo>
                  <a:lnTo>
                    <a:pt x="17798" y="1119794"/>
                  </a:lnTo>
                  <a:lnTo>
                    <a:pt x="9334" y="1124874"/>
                  </a:lnTo>
                  <a:lnTo>
                    <a:pt x="4309" y="1125062"/>
                  </a:lnTo>
                  <a:lnTo>
                    <a:pt x="3865" y="1124096"/>
                  </a:lnTo>
                  <a:lnTo>
                    <a:pt x="6017" y="1120377"/>
                  </a:lnTo>
                  <a:lnTo>
                    <a:pt x="5996" y="1118988"/>
                  </a:lnTo>
                  <a:lnTo>
                    <a:pt x="4989" y="1118063"/>
                  </a:lnTo>
                  <a:lnTo>
                    <a:pt x="3327" y="1117445"/>
                  </a:lnTo>
                  <a:lnTo>
                    <a:pt x="2217" y="1118026"/>
                  </a:lnTo>
                  <a:lnTo>
                    <a:pt x="1479" y="1119406"/>
                  </a:lnTo>
                  <a:lnTo>
                    <a:pt x="0" y="11251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367"/>
            <p:cNvSpPr/>
            <p:nvPr/>
          </p:nvSpPr>
          <p:spPr>
            <a:xfrm>
              <a:off x="3773122" y="1777008"/>
              <a:ext cx="307746" cy="1107282"/>
            </a:xfrm>
            <a:custGeom>
              <a:avLst/>
              <a:gdLst/>
              <a:ahLst/>
              <a:cxnLst/>
              <a:rect l="0" t="0" r="0" b="0"/>
              <a:pathLst>
                <a:path w="307746" h="1107282">
                  <a:moveTo>
                    <a:pt x="280956" y="0"/>
                  </a:moveTo>
                  <a:lnTo>
                    <a:pt x="280956" y="4740"/>
                  </a:lnTo>
                  <a:lnTo>
                    <a:pt x="278972" y="6137"/>
                  </a:lnTo>
                  <a:lnTo>
                    <a:pt x="271475" y="7688"/>
                  </a:lnTo>
                  <a:lnTo>
                    <a:pt x="237705" y="35261"/>
                  </a:lnTo>
                  <a:lnTo>
                    <a:pt x="208031" y="73662"/>
                  </a:lnTo>
                  <a:lnTo>
                    <a:pt x="179643" y="109617"/>
                  </a:lnTo>
                  <a:lnTo>
                    <a:pt x="149047" y="150233"/>
                  </a:lnTo>
                  <a:lnTo>
                    <a:pt x="123601" y="187213"/>
                  </a:lnTo>
                  <a:lnTo>
                    <a:pt x="105458" y="223701"/>
                  </a:lnTo>
                  <a:lnTo>
                    <a:pt x="87515" y="261191"/>
                  </a:lnTo>
                  <a:lnTo>
                    <a:pt x="69631" y="297435"/>
                  </a:lnTo>
                  <a:lnTo>
                    <a:pt x="51764" y="338050"/>
                  </a:lnTo>
                  <a:lnTo>
                    <a:pt x="38643" y="376762"/>
                  </a:lnTo>
                  <a:lnTo>
                    <a:pt x="23731" y="413368"/>
                  </a:lnTo>
                  <a:lnTo>
                    <a:pt x="11485" y="454090"/>
                  </a:lnTo>
                  <a:lnTo>
                    <a:pt x="6313" y="492835"/>
                  </a:lnTo>
                  <a:lnTo>
                    <a:pt x="41" y="529450"/>
                  </a:lnTo>
                  <a:lnTo>
                    <a:pt x="0" y="558764"/>
                  </a:lnTo>
                  <a:lnTo>
                    <a:pt x="2298" y="589652"/>
                  </a:lnTo>
                  <a:lnTo>
                    <a:pt x="4583" y="628362"/>
                  </a:lnTo>
                  <a:lnTo>
                    <a:pt x="13742" y="668611"/>
                  </a:lnTo>
                  <a:lnTo>
                    <a:pt x="25105" y="705225"/>
                  </a:lnTo>
                  <a:lnTo>
                    <a:pt x="43422" y="741650"/>
                  </a:lnTo>
                  <a:lnTo>
                    <a:pt x="58220" y="779121"/>
                  </a:lnTo>
                  <a:lnTo>
                    <a:pt x="79237" y="813080"/>
                  </a:lnTo>
                  <a:lnTo>
                    <a:pt x="113337" y="857214"/>
                  </a:lnTo>
                  <a:lnTo>
                    <a:pt x="141891" y="901817"/>
                  </a:lnTo>
                  <a:lnTo>
                    <a:pt x="176849" y="941317"/>
                  </a:lnTo>
                  <a:lnTo>
                    <a:pt x="211385" y="983560"/>
                  </a:lnTo>
                  <a:lnTo>
                    <a:pt x="221262" y="995739"/>
                  </a:lnTo>
                  <a:lnTo>
                    <a:pt x="233393" y="1017346"/>
                  </a:lnTo>
                  <a:lnTo>
                    <a:pt x="266340" y="1055476"/>
                  </a:lnTo>
                  <a:lnTo>
                    <a:pt x="307745" y="11072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 name="SMARTInkShape-Group69"/>
          <p:cNvGrpSpPr/>
          <p:nvPr/>
        </p:nvGrpSpPr>
        <p:grpSpPr>
          <a:xfrm>
            <a:off x="5064615" y="3089672"/>
            <a:ext cx="1524051" cy="714376"/>
            <a:chOff x="5064615" y="3089672"/>
            <a:chExt cx="1524051" cy="714376"/>
          </a:xfrm>
        </p:grpSpPr>
        <p:sp>
          <p:nvSpPr>
            <p:cNvPr id="53" name="SMARTInkShape-368"/>
            <p:cNvSpPr/>
            <p:nvPr/>
          </p:nvSpPr>
          <p:spPr>
            <a:xfrm>
              <a:off x="5064615" y="3201017"/>
              <a:ext cx="52033" cy="603031"/>
            </a:xfrm>
            <a:custGeom>
              <a:avLst/>
              <a:gdLst/>
              <a:ahLst/>
              <a:cxnLst/>
              <a:rect l="0" t="0" r="0" b="0"/>
              <a:pathLst>
                <a:path w="52033" h="603031">
                  <a:moveTo>
                    <a:pt x="16377" y="4741"/>
                  </a:moveTo>
                  <a:lnTo>
                    <a:pt x="6896" y="0"/>
                  </a:lnTo>
                  <a:lnTo>
                    <a:pt x="4104" y="588"/>
                  </a:lnTo>
                  <a:lnTo>
                    <a:pt x="2242" y="2965"/>
                  </a:lnTo>
                  <a:lnTo>
                    <a:pt x="173" y="11889"/>
                  </a:lnTo>
                  <a:lnTo>
                    <a:pt x="0" y="34640"/>
                  </a:lnTo>
                  <a:lnTo>
                    <a:pt x="8328" y="74735"/>
                  </a:lnTo>
                  <a:lnTo>
                    <a:pt x="16638" y="107831"/>
                  </a:lnTo>
                  <a:lnTo>
                    <a:pt x="25384" y="151703"/>
                  </a:lnTo>
                  <a:lnTo>
                    <a:pt x="30303" y="183166"/>
                  </a:lnTo>
                  <a:lnTo>
                    <a:pt x="34063" y="225177"/>
                  </a:lnTo>
                  <a:lnTo>
                    <a:pt x="38459" y="257494"/>
                  </a:lnTo>
                  <a:lnTo>
                    <a:pt x="46512" y="299676"/>
                  </a:lnTo>
                  <a:lnTo>
                    <a:pt x="50993" y="343348"/>
                  </a:lnTo>
                  <a:lnTo>
                    <a:pt x="51769" y="380456"/>
                  </a:lnTo>
                  <a:lnTo>
                    <a:pt x="51951" y="415142"/>
                  </a:lnTo>
                  <a:lnTo>
                    <a:pt x="52032" y="448418"/>
                  </a:lnTo>
                  <a:lnTo>
                    <a:pt x="49431" y="489750"/>
                  </a:lnTo>
                  <a:lnTo>
                    <a:pt x="45022" y="523494"/>
                  </a:lnTo>
                  <a:lnTo>
                    <a:pt x="43533" y="565712"/>
                  </a:lnTo>
                  <a:lnTo>
                    <a:pt x="43166" y="6030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369"/>
            <p:cNvSpPr/>
            <p:nvPr/>
          </p:nvSpPr>
          <p:spPr>
            <a:xfrm>
              <a:off x="5223871" y="3379207"/>
              <a:ext cx="213950" cy="353403"/>
            </a:xfrm>
            <a:custGeom>
              <a:avLst/>
              <a:gdLst/>
              <a:ahLst/>
              <a:cxnLst/>
              <a:rect l="0" t="0" r="0" b="0"/>
              <a:pathLst>
                <a:path w="213950" h="353403">
                  <a:moveTo>
                    <a:pt x="26785" y="5145"/>
                  </a:moveTo>
                  <a:lnTo>
                    <a:pt x="22045" y="5145"/>
                  </a:lnTo>
                  <a:lnTo>
                    <a:pt x="20648" y="4152"/>
                  </a:lnTo>
                  <a:lnTo>
                    <a:pt x="19717" y="2499"/>
                  </a:lnTo>
                  <a:lnTo>
                    <a:pt x="19097" y="404"/>
                  </a:lnTo>
                  <a:lnTo>
                    <a:pt x="18683" y="0"/>
                  </a:lnTo>
                  <a:lnTo>
                    <a:pt x="18407" y="723"/>
                  </a:lnTo>
                  <a:lnTo>
                    <a:pt x="18224" y="2197"/>
                  </a:lnTo>
                  <a:lnTo>
                    <a:pt x="5459" y="43965"/>
                  </a:lnTo>
                  <a:lnTo>
                    <a:pt x="1615" y="79595"/>
                  </a:lnTo>
                  <a:lnTo>
                    <a:pt x="716" y="108679"/>
                  </a:lnTo>
                  <a:lnTo>
                    <a:pt x="138" y="152155"/>
                  </a:lnTo>
                  <a:lnTo>
                    <a:pt x="24" y="194845"/>
                  </a:lnTo>
                  <a:lnTo>
                    <a:pt x="0" y="234982"/>
                  </a:lnTo>
                  <a:lnTo>
                    <a:pt x="7685" y="278261"/>
                  </a:lnTo>
                  <a:lnTo>
                    <a:pt x="8375" y="282634"/>
                  </a:lnTo>
                  <a:lnTo>
                    <a:pt x="8558" y="282411"/>
                  </a:lnTo>
                  <a:lnTo>
                    <a:pt x="8916" y="237920"/>
                  </a:lnTo>
                  <a:lnTo>
                    <a:pt x="16053" y="194624"/>
                  </a:lnTo>
                  <a:lnTo>
                    <a:pt x="23164" y="155765"/>
                  </a:lnTo>
                  <a:lnTo>
                    <a:pt x="31362" y="118057"/>
                  </a:lnTo>
                  <a:lnTo>
                    <a:pt x="46762" y="87200"/>
                  </a:lnTo>
                  <a:lnTo>
                    <a:pt x="78493" y="46741"/>
                  </a:lnTo>
                  <a:lnTo>
                    <a:pt x="98330" y="30919"/>
                  </a:lnTo>
                  <a:lnTo>
                    <a:pt x="127770" y="19306"/>
                  </a:lnTo>
                  <a:lnTo>
                    <a:pt x="144097" y="19045"/>
                  </a:lnTo>
                  <a:lnTo>
                    <a:pt x="174091" y="26963"/>
                  </a:lnTo>
                  <a:lnTo>
                    <a:pt x="184198" y="37662"/>
                  </a:lnTo>
                  <a:lnTo>
                    <a:pt x="205087" y="81593"/>
                  </a:lnTo>
                  <a:lnTo>
                    <a:pt x="212487" y="125197"/>
                  </a:lnTo>
                  <a:lnTo>
                    <a:pt x="213949" y="160746"/>
                  </a:lnTo>
                  <a:lnTo>
                    <a:pt x="213210" y="194565"/>
                  </a:lnTo>
                  <a:lnTo>
                    <a:pt x="207220" y="227475"/>
                  </a:lnTo>
                  <a:lnTo>
                    <a:pt x="203279" y="263835"/>
                  </a:lnTo>
                  <a:lnTo>
                    <a:pt x="195827" y="299744"/>
                  </a:lnTo>
                  <a:lnTo>
                    <a:pt x="188614" y="343102"/>
                  </a:lnTo>
                  <a:lnTo>
                    <a:pt x="188006" y="348825"/>
                  </a:lnTo>
                  <a:lnTo>
                    <a:pt x="188836" y="350351"/>
                  </a:lnTo>
                  <a:lnTo>
                    <a:pt x="196449" y="3534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370"/>
            <p:cNvSpPr/>
            <p:nvPr/>
          </p:nvSpPr>
          <p:spPr>
            <a:xfrm>
              <a:off x="5572125" y="3375422"/>
              <a:ext cx="26790" cy="303610"/>
            </a:xfrm>
            <a:custGeom>
              <a:avLst/>
              <a:gdLst/>
              <a:ahLst/>
              <a:cxnLst/>
              <a:rect l="0" t="0" r="0" b="0"/>
              <a:pathLst>
                <a:path w="26790" h="303610">
                  <a:moveTo>
                    <a:pt x="0" y="0"/>
                  </a:moveTo>
                  <a:lnTo>
                    <a:pt x="0" y="38160"/>
                  </a:lnTo>
                  <a:lnTo>
                    <a:pt x="0" y="78056"/>
                  </a:lnTo>
                  <a:lnTo>
                    <a:pt x="0" y="118275"/>
                  </a:lnTo>
                  <a:lnTo>
                    <a:pt x="2646" y="155099"/>
                  </a:lnTo>
                  <a:lnTo>
                    <a:pt x="7689" y="197765"/>
                  </a:lnTo>
                  <a:lnTo>
                    <a:pt x="9677" y="239560"/>
                  </a:lnTo>
                  <a:lnTo>
                    <a:pt x="26789" y="3036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371"/>
            <p:cNvSpPr/>
            <p:nvPr/>
          </p:nvSpPr>
          <p:spPr>
            <a:xfrm>
              <a:off x="5741789" y="3232547"/>
              <a:ext cx="26790" cy="375048"/>
            </a:xfrm>
            <a:custGeom>
              <a:avLst/>
              <a:gdLst/>
              <a:ahLst/>
              <a:cxnLst/>
              <a:rect l="0" t="0" r="0" b="0"/>
              <a:pathLst>
                <a:path w="26790" h="375048">
                  <a:moveTo>
                    <a:pt x="0" y="0"/>
                  </a:moveTo>
                  <a:lnTo>
                    <a:pt x="4740" y="0"/>
                  </a:lnTo>
                  <a:lnTo>
                    <a:pt x="6137" y="992"/>
                  </a:lnTo>
                  <a:lnTo>
                    <a:pt x="7068" y="2646"/>
                  </a:lnTo>
                  <a:lnTo>
                    <a:pt x="8103" y="10106"/>
                  </a:lnTo>
                  <a:lnTo>
                    <a:pt x="11412" y="47233"/>
                  </a:lnTo>
                  <a:lnTo>
                    <a:pt x="14002" y="68617"/>
                  </a:lnTo>
                  <a:lnTo>
                    <a:pt x="10226" y="111891"/>
                  </a:lnTo>
                  <a:lnTo>
                    <a:pt x="11960" y="147916"/>
                  </a:lnTo>
                  <a:lnTo>
                    <a:pt x="16694" y="182015"/>
                  </a:lnTo>
                  <a:lnTo>
                    <a:pt x="17514" y="220618"/>
                  </a:lnTo>
                  <a:lnTo>
                    <a:pt x="17791" y="260464"/>
                  </a:lnTo>
                  <a:lnTo>
                    <a:pt x="20492" y="304494"/>
                  </a:lnTo>
                  <a:lnTo>
                    <a:pt x="26789" y="3750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372"/>
            <p:cNvSpPr/>
            <p:nvPr/>
          </p:nvSpPr>
          <p:spPr>
            <a:xfrm>
              <a:off x="5652492" y="3350518"/>
              <a:ext cx="294681" cy="274936"/>
            </a:xfrm>
            <a:custGeom>
              <a:avLst/>
              <a:gdLst/>
              <a:ahLst/>
              <a:cxnLst/>
              <a:rect l="0" t="0" r="0" b="0"/>
              <a:pathLst>
                <a:path w="294681" h="274936">
                  <a:moveTo>
                    <a:pt x="0" y="78482"/>
                  </a:moveTo>
                  <a:lnTo>
                    <a:pt x="0" y="86171"/>
                  </a:lnTo>
                  <a:lnTo>
                    <a:pt x="40165" y="59558"/>
                  </a:lnTo>
                  <a:lnTo>
                    <a:pt x="84554" y="36854"/>
                  </a:lnTo>
                  <a:lnTo>
                    <a:pt x="122067" y="22051"/>
                  </a:lnTo>
                  <a:lnTo>
                    <a:pt x="161624" y="10940"/>
                  </a:lnTo>
                  <a:lnTo>
                    <a:pt x="205696" y="0"/>
                  </a:lnTo>
                  <a:lnTo>
                    <a:pt x="249507" y="5969"/>
                  </a:lnTo>
                  <a:lnTo>
                    <a:pt x="253651" y="8311"/>
                  </a:lnTo>
                  <a:lnTo>
                    <a:pt x="260901" y="16206"/>
                  </a:lnTo>
                  <a:lnTo>
                    <a:pt x="276684" y="59968"/>
                  </a:lnTo>
                  <a:lnTo>
                    <a:pt x="283959" y="91472"/>
                  </a:lnTo>
                  <a:lnTo>
                    <a:pt x="284405" y="124925"/>
                  </a:lnTo>
                  <a:lnTo>
                    <a:pt x="278612" y="163430"/>
                  </a:lnTo>
                  <a:lnTo>
                    <a:pt x="277057" y="204101"/>
                  </a:lnTo>
                  <a:lnTo>
                    <a:pt x="277882" y="228481"/>
                  </a:lnTo>
                  <a:lnTo>
                    <a:pt x="294680" y="2749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373"/>
            <p:cNvSpPr/>
            <p:nvPr/>
          </p:nvSpPr>
          <p:spPr>
            <a:xfrm>
              <a:off x="6056002" y="3218357"/>
              <a:ext cx="532664" cy="395706"/>
            </a:xfrm>
            <a:custGeom>
              <a:avLst/>
              <a:gdLst/>
              <a:ahLst/>
              <a:cxnLst/>
              <a:rect l="0" t="0" r="0" b="0"/>
              <a:pathLst>
                <a:path w="532664" h="395706">
                  <a:moveTo>
                    <a:pt x="159061" y="148135"/>
                  </a:moveTo>
                  <a:lnTo>
                    <a:pt x="159061" y="143395"/>
                  </a:lnTo>
                  <a:lnTo>
                    <a:pt x="158068" y="141998"/>
                  </a:lnTo>
                  <a:lnTo>
                    <a:pt x="156415" y="141067"/>
                  </a:lnTo>
                  <a:lnTo>
                    <a:pt x="131556" y="134306"/>
                  </a:lnTo>
                  <a:lnTo>
                    <a:pt x="122693" y="136367"/>
                  </a:lnTo>
                  <a:lnTo>
                    <a:pt x="79293" y="158259"/>
                  </a:lnTo>
                  <a:lnTo>
                    <a:pt x="47834" y="181113"/>
                  </a:lnTo>
                  <a:lnTo>
                    <a:pt x="23909" y="208288"/>
                  </a:lnTo>
                  <a:lnTo>
                    <a:pt x="14657" y="227455"/>
                  </a:lnTo>
                  <a:lnTo>
                    <a:pt x="3978" y="264014"/>
                  </a:lnTo>
                  <a:lnTo>
                    <a:pt x="0" y="295689"/>
                  </a:lnTo>
                  <a:lnTo>
                    <a:pt x="1716" y="310619"/>
                  </a:lnTo>
                  <a:lnTo>
                    <a:pt x="3562" y="315989"/>
                  </a:lnTo>
                  <a:lnTo>
                    <a:pt x="13552" y="324602"/>
                  </a:lnTo>
                  <a:lnTo>
                    <a:pt x="30619" y="332382"/>
                  </a:lnTo>
                  <a:lnTo>
                    <a:pt x="34737" y="333474"/>
                  </a:lnTo>
                  <a:lnTo>
                    <a:pt x="44605" y="332042"/>
                  </a:lnTo>
                  <a:lnTo>
                    <a:pt x="71850" y="318298"/>
                  </a:lnTo>
                  <a:lnTo>
                    <a:pt x="108148" y="280099"/>
                  </a:lnTo>
                  <a:lnTo>
                    <a:pt x="123580" y="259445"/>
                  </a:lnTo>
                  <a:lnTo>
                    <a:pt x="137684" y="220430"/>
                  </a:lnTo>
                  <a:lnTo>
                    <a:pt x="148295" y="176960"/>
                  </a:lnTo>
                  <a:lnTo>
                    <a:pt x="149587" y="164503"/>
                  </a:lnTo>
                  <a:lnTo>
                    <a:pt x="148776" y="164008"/>
                  </a:lnTo>
                  <a:lnTo>
                    <a:pt x="145230" y="168749"/>
                  </a:lnTo>
                  <a:lnTo>
                    <a:pt x="132018" y="212966"/>
                  </a:lnTo>
                  <a:lnTo>
                    <a:pt x="128190" y="234496"/>
                  </a:lnTo>
                  <a:lnTo>
                    <a:pt x="131172" y="275217"/>
                  </a:lnTo>
                  <a:lnTo>
                    <a:pt x="133767" y="296889"/>
                  </a:lnTo>
                  <a:lnTo>
                    <a:pt x="148956" y="335056"/>
                  </a:lnTo>
                  <a:lnTo>
                    <a:pt x="157547" y="352258"/>
                  </a:lnTo>
                  <a:lnTo>
                    <a:pt x="171286" y="366518"/>
                  </a:lnTo>
                  <a:lnTo>
                    <a:pt x="215642" y="389857"/>
                  </a:lnTo>
                  <a:lnTo>
                    <a:pt x="242743" y="395705"/>
                  </a:lnTo>
                  <a:lnTo>
                    <a:pt x="280869" y="395453"/>
                  </a:lnTo>
                  <a:lnTo>
                    <a:pt x="320609" y="384684"/>
                  </a:lnTo>
                  <a:lnTo>
                    <a:pt x="364747" y="363845"/>
                  </a:lnTo>
                  <a:lnTo>
                    <a:pt x="409131" y="332805"/>
                  </a:lnTo>
                  <a:lnTo>
                    <a:pt x="446617" y="295779"/>
                  </a:lnTo>
                  <a:lnTo>
                    <a:pt x="471369" y="256527"/>
                  </a:lnTo>
                  <a:lnTo>
                    <a:pt x="495367" y="215076"/>
                  </a:lnTo>
                  <a:lnTo>
                    <a:pt x="518223" y="175800"/>
                  </a:lnTo>
                  <a:lnTo>
                    <a:pt x="528960" y="147402"/>
                  </a:lnTo>
                  <a:lnTo>
                    <a:pt x="532583" y="113302"/>
                  </a:lnTo>
                  <a:lnTo>
                    <a:pt x="532663" y="75196"/>
                  </a:lnTo>
                  <a:lnTo>
                    <a:pt x="529167" y="57509"/>
                  </a:lnTo>
                  <a:lnTo>
                    <a:pt x="512138" y="31656"/>
                  </a:lnTo>
                  <a:lnTo>
                    <a:pt x="492981" y="9884"/>
                  </a:lnTo>
                  <a:lnTo>
                    <a:pt x="475480" y="2354"/>
                  </a:lnTo>
                  <a:lnTo>
                    <a:pt x="453481" y="0"/>
                  </a:lnTo>
                  <a:lnTo>
                    <a:pt x="414196" y="5245"/>
                  </a:lnTo>
                  <a:lnTo>
                    <a:pt x="378965" y="18926"/>
                  </a:lnTo>
                  <a:lnTo>
                    <a:pt x="354083" y="37531"/>
                  </a:lnTo>
                  <a:lnTo>
                    <a:pt x="324805" y="75723"/>
                  </a:lnTo>
                  <a:lnTo>
                    <a:pt x="300427" y="115081"/>
                  </a:lnTo>
                  <a:lnTo>
                    <a:pt x="291826" y="151307"/>
                  </a:lnTo>
                  <a:lnTo>
                    <a:pt x="286372" y="184794"/>
                  </a:lnTo>
                  <a:lnTo>
                    <a:pt x="284756" y="219851"/>
                  </a:lnTo>
                  <a:lnTo>
                    <a:pt x="286924" y="258020"/>
                  </a:lnTo>
                  <a:lnTo>
                    <a:pt x="291804" y="301140"/>
                  </a:lnTo>
                  <a:lnTo>
                    <a:pt x="299897" y="343025"/>
                  </a:lnTo>
                  <a:lnTo>
                    <a:pt x="309225" y="387108"/>
                  </a:lnTo>
                  <a:lnTo>
                    <a:pt x="310865" y="3892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374"/>
            <p:cNvSpPr/>
            <p:nvPr/>
          </p:nvSpPr>
          <p:spPr>
            <a:xfrm>
              <a:off x="6045398" y="3089672"/>
              <a:ext cx="17861" cy="17860"/>
            </a:xfrm>
            <a:custGeom>
              <a:avLst/>
              <a:gdLst/>
              <a:ahLst/>
              <a:cxnLst/>
              <a:rect l="0" t="0" r="0" b="0"/>
              <a:pathLst>
                <a:path w="17861" h="17860">
                  <a:moveTo>
                    <a:pt x="17860" y="17859"/>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375"/>
            <p:cNvSpPr/>
            <p:nvPr/>
          </p:nvSpPr>
          <p:spPr>
            <a:xfrm>
              <a:off x="5411391" y="3143250"/>
              <a:ext cx="8930" cy="8931"/>
            </a:xfrm>
            <a:custGeom>
              <a:avLst/>
              <a:gdLst/>
              <a:ahLst/>
              <a:cxnLst/>
              <a:rect l="0" t="0" r="0" b="0"/>
              <a:pathLst>
                <a:path w="8930" h="8931">
                  <a:moveTo>
                    <a:pt x="8929" y="8930"/>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 name="SMARTInkShape-Group70"/>
          <p:cNvGrpSpPr/>
          <p:nvPr/>
        </p:nvGrpSpPr>
        <p:grpSpPr>
          <a:xfrm>
            <a:off x="7992070" y="2393156"/>
            <a:ext cx="731550" cy="455415"/>
            <a:chOff x="7992070" y="2393156"/>
            <a:chExt cx="731550" cy="455415"/>
          </a:xfrm>
        </p:grpSpPr>
        <p:sp>
          <p:nvSpPr>
            <p:cNvPr id="62" name="SMARTInkShape-376"/>
            <p:cNvSpPr/>
            <p:nvPr/>
          </p:nvSpPr>
          <p:spPr>
            <a:xfrm>
              <a:off x="7992070" y="2518172"/>
              <a:ext cx="205384" cy="241102"/>
            </a:xfrm>
            <a:custGeom>
              <a:avLst/>
              <a:gdLst/>
              <a:ahLst/>
              <a:cxnLst/>
              <a:rect l="0" t="0" r="0" b="0"/>
              <a:pathLst>
                <a:path w="205384" h="241102">
                  <a:moveTo>
                    <a:pt x="205383" y="0"/>
                  </a:moveTo>
                  <a:lnTo>
                    <a:pt x="200642" y="9481"/>
                  </a:lnTo>
                  <a:lnTo>
                    <a:pt x="193023" y="16781"/>
                  </a:lnTo>
                  <a:lnTo>
                    <a:pt x="183023" y="25318"/>
                  </a:lnTo>
                  <a:lnTo>
                    <a:pt x="153839" y="65955"/>
                  </a:lnTo>
                  <a:lnTo>
                    <a:pt x="128945" y="98907"/>
                  </a:lnTo>
                  <a:lnTo>
                    <a:pt x="111959" y="125217"/>
                  </a:lnTo>
                  <a:lnTo>
                    <a:pt x="72879" y="168698"/>
                  </a:lnTo>
                  <a:lnTo>
                    <a:pt x="49748" y="195674"/>
                  </a:lnTo>
                  <a:lnTo>
                    <a:pt x="0" y="2411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377"/>
            <p:cNvSpPr/>
            <p:nvPr/>
          </p:nvSpPr>
          <p:spPr>
            <a:xfrm>
              <a:off x="8031574" y="2495168"/>
              <a:ext cx="49794" cy="246247"/>
            </a:xfrm>
            <a:custGeom>
              <a:avLst/>
              <a:gdLst/>
              <a:ahLst/>
              <a:cxnLst/>
              <a:rect l="0" t="0" r="0" b="0"/>
              <a:pathLst>
                <a:path w="49794" h="246247">
                  <a:moveTo>
                    <a:pt x="5145" y="5145"/>
                  </a:moveTo>
                  <a:lnTo>
                    <a:pt x="5145" y="404"/>
                  </a:lnTo>
                  <a:lnTo>
                    <a:pt x="4153" y="0"/>
                  </a:lnTo>
                  <a:lnTo>
                    <a:pt x="404" y="2196"/>
                  </a:lnTo>
                  <a:lnTo>
                    <a:pt x="0" y="4171"/>
                  </a:lnTo>
                  <a:lnTo>
                    <a:pt x="3835" y="22407"/>
                  </a:lnTo>
                  <a:lnTo>
                    <a:pt x="7402" y="54908"/>
                  </a:lnTo>
                  <a:lnTo>
                    <a:pt x="14743" y="90665"/>
                  </a:lnTo>
                  <a:lnTo>
                    <a:pt x="26112" y="129414"/>
                  </a:lnTo>
                  <a:lnTo>
                    <a:pt x="36163" y="168296"/>
                  </a:lnTo>
                  <a:lnTo>
                    <a:pt x="42891" y="208200"/>
                  </a:lnTo>
                  <a:lnTo>
                    <a:pt x="49674" y="236599"/>
                  </a:lnTo>
                  <a:lnTo>
                    <a:pt x="49793" y="2462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378"/>
            <p:cNvSpPr/>
            <p:nvPr/>
          </p:nvSpPr>
          <p:spPr>
            <a:xfrm>
              <a:off x="8287153" y="2393156"/>
              <a:ext cx="71036" cy="455415"/>
            </a:xfrm>
            <a:custGeom>
              <a:avLst/>
              <a:gdLst/>
              <a:ahLst/>
              <a:cxnLst/>
              <a:rect l="0" t="0" r="0" b="0"/>
              <a:pathLst>
                <a:path w="71036" h="455415">
                  <a:moveTo>
                    <a:pt x="71035" y="0"/>
                  </a:moveTo>
                  <a:lnTo>
                    <a:pt x="68388" y="17651"/>
                  </a:lnTo>
                  <a:lnTo>
                    <a:pt x="63345" y="58278"/>
                  </a:lnTo>
                  <a:lnTo>
                    <a:pt x="57732" y="92784"/>
                  </a:lnTo>
                  <a:lnTo>
                    <a:pt x="49785" y="128144"/>
                  </a:lnTo>
                  <a:lnTo>
                    <a:pt x="45886" y="163756"/>
                  </a:lnTo>
                  <a:lnTo>
                    <a:pt x="39991" y="199443"/>
                  </a:lnTo>
                  <a:lnTo>
                    <a:pt x="31961" y="239893"/>
                  </a:lnTo>
                  <a:lnTo>
                    <a:pt x="28038" y="278557"/>
                  </a:lnTo>
                  <a:lnTo>
                    <a:pt x="22135" y="319889"/>
                  </a:lnTo>
                  <a:lnTo>
                    <a:pt x="15426" y="359528"/>
                  </a:lnTo>
                  <a:lnTo>
                    <a:pt x="8443" y="397000"/>
                  </a:lnTo>
                  <a:lnTo>
                    <a:pt x="505" y="439609"/>
                  </a:lnTo>
                  <a:lnTo>
                    <a:pt x="0" y="443429"/>
                  </a:lnTo>
                  <a:lnTo>
                    <a:pt x="8527" y="4554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379"/>
            <p:cNvSpPr/>
            <p:nvPr/>
          </p:nvSpPr>
          <p:spPr>
            <a:xfrm>
              <a:off x="8367365" y="2393745"/>
              <a:ext cx="356255" cy="425352"/>
            </a:xfrm>
            <a:custGeom>
              <a:avLst/>
              <a:gdLst/>
              <a:ahLst/>
              <a:cxnLst/>
              <a:rect l="0" t="0" r="0" b="0"/>
              <a:pathLst>
                <a:path w="356255" h="425352">
                  <a:moveTo>
                    <a:pt x="53330" y="44060"/>
                  </a:moveTo>
                  <a:lnTo>
                    <a:pt x="48590" y="48800"/>
                  </a:lnTo>
                  <a:lnTo>
                    <a:pt x="39091" y="71565"/>
                  </a:lnTo>
                  <a:lnTo>
                    <a:pt x="26467" y="109957"/>
                  </a:lnTo>
                  <a:lnTo>
                    <a:pt x="13648" y="153212"/>
                  </a:lnTo>
                  <a:lnTo>
                    <a:pt x="9336" y="194351"/>
                  </a:lnTo>
                  <a:lnTo>
                    <a:pt x="8811" y="233710"/>
                  </a:lnTo>
                  <a:lnTo>
                    <a:pt x="1631" y="273866"/>
                  </a:lnTo>
                  <a:lnTo>
                    <a:pt x="0" y="317959"/>
                  </a:lnTo>
                  <a:lnTo>
                    <a:pt x="4526" y="362326"/>
                  </a:lnTo>
                  <a:lnTo>
                    <a:pt x="14990" y="403775"/>
                  </a:lnTo>
                  <a:lnTo>
                    <a:pt x="20745" y="412292"/>
                  </a:lnTo>
                  <a:lnTo>
                    <a:pt x="26611" y="416078"/>
                  </a:lnTo>
                  <a:lnTo>
                    <a:pt x="29564" y="417087"/>
                  </a:lnTo>
                  <a:lnTo>
                    <a:pt x="33518" y="414784"/>
                  </a:lnTo>
                  <a:lnTo>
                    <a:pt x="43202" y="404287"/>
                  </a:lnTo>
                  <a:lnTo>
                    <a:pt x="64356" y="364753"/>
                  </a:lnTo>
                  <a:lnTo>
                    <a:pt x="88449" y="323372"/>
                  </a:lnTo>
                  <a:lnTo>
                    <a:pt x="100837" y="280913"/>
                  </a:lnTo>
                  <a:lnTo>
                    <a:pt x="108754" y="236622"/>
                  </a:lnTo>
                  <a:lnTo>
                    <a:pt x="113739" y="198349"/>
                  </a:lnTo>
                  <a:lnTo>
                    <a:pt x="112571" y="157244"/>
                  </a:lnTo>
                  <a:lnTo>
                    <a:pt x="106662" y="113498"/>
                  </a:lnTo>
                  <a:lnTo>
                    <a:pt x="97342" y="76738"/>
                  </a:lnTo>
                  <a:lnTo>
                    <a:pt x="91743" y="58583"/>
                  </a:lnTo>
                  <a:lnTo>
                    <a:pt x="84004" y="45386"/>
                  </a:lnTo>
                  <a:lnTo>
                    <a:pt x="80271" y="6113"/>
                  </a:lnTo>
                  <a:lnTo>
                    <a:pt x="82205" y="3879"/>
                  </a:lnTo>
                  <a:lnTo>
                    <a:pt x="89646" y="1397"/>
                  </a:lnTo>
                  <a:lnTo>
                    <a:pt x="104991" y="0"/>
                  </a:lnTo>
                  <a:lnTo>
                    <a:pt x="147973" y="9202"/>
                  </a:lnTo>
                  <a:lnTo>
                    <a:pt x="179402" y="25158"/>
                  </a:lnTo>
                  <a:lnTo>
                    <a:pt x="200707" y="41656"/>
                  </a:lnTo>
                  <a:lnTo>
                    <a:pt x="214848" y="63853"/>
                  </a:lnTo>
                  <a:lnTo>
                    <a:pt x="220581" y="79800"/>
                  </a:lnTo>
                  <a:lnTo>
                    <a:pt x="222677" y="119322"/>
                  </a:lnTo>
                  <a:lnTo>
                    <a:pt x="222932" y="154397"/>
                  </a:lnTo>
                  <a:lnTo>
                    <a:pt x="209716" y="194692"/>
                  </a:lnTo>
                  <a:lnTo>
                    <a:pt x="199169" y="238223"/>
                  </a:lnTo>
                  <a:lnTo>
                    <a:pt x="192050" y="280520"/>
                  </a:lnTo>
                  <a:lnTo>
                    <a:pt x="180836" y="324777"/>
                  </a:lnTo>
                  <a:lnTo>
                    <a:pt x="181729" y="360399"/>
                  </a:lnTo>
                  <a:lnTo>
                    <a:pt x="190920" y="402659"/>
                  </a:lnTo>
                  <a:lnTo>
                    <a:pt x="195659" y="409134"/>
                  </a:lnTo>
                  <a:lnTo>
                    <a:pt x="208861" y="418974"/>
                  </a:lnTo>
                  <a:lnTo>
                    <a:pt x="237769" y="425351"/>
                  </a:lnTo>
                  <a:lnTo>
                    <a:pt x="254696" y="421551"/>
                  </a:lnTo>
                  <a:lnTo>
                    <a:pt x="278027" y="405610"/>
                  </a:lnTo>
                  <a:lnTo>
                    <a:pt x="319047" y="362779"/>
                  </a:lnTo>
                  <a:lnTo>
                    <a:pt x="342824" y="318742"/>
                  </a:lnTo>
                  <a:lnTo>
                    <a:pt x="353464" y="276575"/>
                  </a:lnTo>
                  <a:lnTo>
                    <a:pt x="356254" y="236355"/>
                  </a:lnTo>
                  <a:lnTo>
                    <a:pt x="352064" y="199232"/>
                  </a:lnTo>
                  <a:lnTo>
                    <a:pt x="335545" y="160811"/>
                  </a:lnTo>
                  <a:lnTo>
                    <a:pt x="322929" y="133554"/>
                  </a:lnTo>
                  <a:lnTo>
                    <a:pt x="293006" y="100323"/>
                  </a:lnTo>
                  <a:lnTo>
                    <a:pt x="274946" y="87917"/>
                  </a:lnTo>
                  <a:lnTo>
                    <a:pt x="243459" y="76347"/>
                  </a:lnTo>
                  <a:lnTo>
                    <a:pt x="169416" y="619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 name="SMARTInkShape-Group71"/>
          <p:cNvGrpSpPr/>
          <p:nvPr/>
        </p:nvGrpSpPr>
        <p:grpSpPr>
          <a:xfrm>
            <a:off x="7179469" y="3741539"/>
            <a:ext cx="1169785" cy="544712"/>
            <a:chOff x="7179469" y="3741539"/>
            <a:chExt cx="1169785" cy="544712"/>
          </a:xfrm>
        </p:grpSpPr>
        <p:sp>
          <p:nvSpPr>
            <p:cNvPr id="67" name="SMARTInkShape-380"/>
            <p:cNvSpPr/>
            <p:nvPr/>
          </p:nvSpPr>
          <p:spPr>
            <a:xfrm>
              <a:off x="7179469" y="4089909"/>
              <a:ext cx="759024" cy="62397"/>
            </a:xfrm>
            <a:custGeom>
              <a:avLst/>
              <a:gdLst/>
              <a:ahLst/>
              <a:cxnLst/>
              <a:rect l="0" t="0" r="0" b="0"/>
              <a:pathLst>
                <a:path w="759024" h="62397">
                  <a:moveTo>
                    <a:pt x="0" y="62396"/>
                  </a:moveTo>
                  <a:lnTo>
                    <a:pt x="0" y="53834"/>
                  </a:lnTo>
                  <a:lnTo>
                    <a:pt x="41500" y="50869"/>
                  </a:lnTo>
                  <a:lnTo>
                    <a:pt x="82080" y="43767"/>
                  </a:lnTo>
                  <a:lnTo>
                    <a:pt x="122878" y="38024"/>
                  </a:lnTo>
                  <a:lnTo>
                    <a:pt x="160100" y="33677"/>
                  </a:lnTo>
                  <a:lnTo>
                    <a:pt x="203494" y="23319"/>
                  </a:lnTo>
                  <a:lnTo>
                    <a:pt x="241094" y="19398"/>
                  </a:lnTo>
                  <a:lnTo>
                    <a:pt x="278912" y="13496"/>
                  </a:lnTo>
                  <a:lnTo>
                    <a:pt x="315253" y="10204"/>
                  </a:lnTo>
                  <a:lnTo>
                    <a:pt x="355897" y="9228"/>
                  </a:lnTo>
                  <a:lnTo>
                    <a:pt x="394619" y="4199"/>
                  </a:lnTo>
                  <a:lnTo>
                    <a:pt x="435967" y="1165"/>
                  </a:lnTo>
                  <a:lnTo>
                    <a:pt x="474898" y="266"/>
                  </a:lnTo>
                  <a:lnTo>
                    <a:pt x="511568" y="0"/>
                  </a:lnTo>
                  <a:lnTo>
                    <a:pt x="547569" y="4661"/>
                  </a:lnTo>
                  <a:lnTo>
                    <a:pt x="583370" y="7586"/>
                  </a:lnTo>
                  <a:lnTo>
                    <a:pt x="626872" y="8574"/>
                  </a:lnTo>
                  <a:lnTo>
                    <a:pt x="670919" y="9738"/>
                  </a:lnTo>
                  <a:lnTo>
                    <a:pt x="714427" y="15871"/>
                  </a:lnTo>
                  <a:lnTo>
                    <a:pt x="757611" y="17715"/>
                  </a:lnTo>
                  <a:lnTo>
                    <a:pt x="758082" y="18718"/>
                  </a:lnTo>
                  <a:lnTo>
                    <a:pt x="759012" y="26568"/>
                  </a:lnTo>
                  <a:lnTo>
                    <a:pt x="759021" y="21511"/>
                  </a:lnTo>
                  <a:lnTo>
                    <a:pt x="759023" y="26417"/>
                  </a:lnTo>
                  <a:lnTo>
                    <a:pt x="759023" y="177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381"/>
            <p:cNvSpPr/>
            <p:nvPr/>
          </p:nvSpPr>
          <p:spPr>
            <a:xfrm>
              <a:off x="8074348" y="3741539"/>
              <a:ext cx="185098" cy="544712"/>
            </a:xfrm>
            <a:custGeom>
              <a:avLst/>
              <a:gdLst/>
              <a:ahLst/>
              <a:cxnLst/>
              <a:rect l="0" t="0" r="0" b="0"/>
              <a:pathLst>
                <a:path w="185098" h="544712">
                  <a:moveTo>
                    <a:pt x="69527" y="0"/>
                  </a:moveTo>
                  <a:lnTo>
                    <a:pt x="33344" y="38829"/>
                  </a:lnTo>
                  <a:lnTo>
                    <a:pt x="22687" y="51984"/>
                  </a:lnTo>
                  <a:lnTo>
                    <a:pt x="11110" y="62366"/>
                  </a:lnTo>
                  <a:lnTo>
                    <a:pt x="956" y="85741"/>
                  </a:lnTo>
                  <a:lnTo>
                    <a:pt x="0" y="89903"/>
                  </a:lnTo>
                  <a:lnTo>
                    <a:pt x="356" y="93670"/>
                  </a:lnTo>
                  <a:lnTo>
                    <a:pt x="3396" y="100501"/>
                  </a:lnTo>
                  <a:lnTo>
                    <a:pt x="6588" y="102719"/>
                  </a:lnTo>
                  <a:lnTo>
                    <a:pt x="15426" y="105184"/>
                  </a:lnTo>
                  <a:lnTo>
                    <a:pt x="56595" y="99295"/>
                  </a:lnTo>
                  <a:lnTo>
                    <a:pt x="96481" y="92301"/>
                  </a:lnTo>
                  <a:lnTo>
                    <a:pt x="133847" y="90187"/>
                  </a:lnTo>
                  <a:lnTo>
                    <a:pt x="151361" y="89693"/>
                  </a:lnTo>
                  <a:lnTo>
                    <a:pt x="158810" y="93529"/>
                  </a:lnTo>
                  <a:lnTo>
                    <a:pt x="172377" y="108376"/>
                  </a:lnTo>
                  <a:lnTo>
                    <a:pt x="179731" y="130849"/>
                  </a:lnTo>
                  <a:lnTo>
                    <a:pt x="183870" y="166101"/>
                  </a:lnTo>
                  <a:lnTo>
                    <a:pt x="185097" y="200689"/>
                  </a:lnTo>
                  <a:lnTo>
                    <a:pt x="182814" y="234419"/>
                  </a:lnTo>
                  <a:lnTo>
                    <a:pt x="177894" y="273075"/>
                  </a:lnTo>
                  <a:lnTo>
                    <a:pt x="174576" y="287724"/>
                  </a:lnTo>
                  <a:lnTo>
                    <a:pt x="164361" y="328914"/>
                  </a:lnTo>
                  <a:lnTo>
                    <a:pt x="158925" y="367845"/>
                  </a:lnTo>
                  <a:lnTo>
                    <a:pt x="151027" y="401246"/>
                  </a:lnTo>
                  <a:lnTo>
                    <a:pt x="136375" y="445890"/>
                  </a:lnTo>
                  <a:lnTo>
                    <a:pt x="126469" y="486277"/>
                  </a:lnTo>
                  <a:lnTo>
                    <a:pt x="123105" y="5447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382"/>
            <p:cNvSpPr/>
            <p:nvPr/>
          </p:nvSpPr>
          <p:spPr>
            <a:xfrm>
              <a:off x="8287990" y="4161623"/>
              <a:ext cx="61264" cy="70129"/>
            </a:xfrm>
            <a:custGeom>
              <a:avLst/>
              <a:gdLst/>
              <a:ahLst/>
              <a:cxnLst/>
              <a:rect l="0" t="0" r="0" b="0"/>
              <a:pathLst>
                <a:path w="61264" h="70129">
                  <a:moveTo>
                    <a:pt x="7690" y="17471"/>
                  </a:moveTo>
                  <a:lnTo>
                    <a:pt x="7690" y="12326"/>
                  </a:lnTo>
                  <a:lnTo>
                    <a:pt x="7690" y="21338"/>
                  </a:lnTo>
                  <a:lnTo>
                    <a:pt x="0" y="46073"/>
                  </a:lnTo>
                  <a:lnTo>
                    <a:pt x="6557" y="67941"/>
                  </a:lnTo>
                  <a:lnTo>
                    <a:pt x="12479" y="69668"/>
                  </a:lnTo>
                  <a:lnTo>
                    <a:pt x="16835" y="70128"/>
                  </a:lnTo>
                  <a:lnTo>
                    <a:pt x="26968" y="65348"/>
                  </a:lnTo>
                  <a:lnTo>
                    <a:pt x="54874" y="41472"/>
                  </a:lnTo>
                  <a:lnTo>
                    <a:pt x="58427" y="35414"/>
                  </a:lnTo>
                  <a:lnTo>
                    <a:pt x="60707" y="28181"/>
                  </a:lnTo>
                  <a:lnTo>
                    <a:pt x="61263" y="4032"/>
                  </a:lnTo>
                  <a:lnTo>
                    <a:pt x="60273" y="2558"/>
                  </a:lnTo>
                  <a:lnTo>
                    <a:pt x="58620" y="1576"/>
                  </a:lnTo>
                  <a:lnTo>
                    <a:pt x="53578" y="0"/>
                  </a:lnTo>
                  <a:lnTo>
                    <a:pt x="33075" y="6730"/>
                  </a:lnTo>
                  <a:lnTo>
                    <a:pt x="16619" y="85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12798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5411</TotalTime>
  <Words>730</Words>
  <Application>Microsoft Office PowerPoint</Application>
  <PresentationFormat>On-screen Show (4:3)</PresentationFormat>
  <Paragraphs>118</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vt:lpstr>
      <vt:lpstr>Office Theme</vt:lpstr>
      <vt:lpstr>Unit 3</vt:lpstr>
      <vt:lpstr>Chemical Energy </vt:lpstr>
      <vt:lpstr>Adenosine Triphosphate (ATP)</vt:lpstr>
      <vt:lpstr>Energy in ATP</vt:lpstr>
      <vt:lpstr>ATP in Food</vt:lpstr>
      <vt:lpstr>Photosynthesis</vt:lpstr>
      <vt:lpstr>Chlorophyll</vt:lpstr>
      <vt:lpstr>Rate of Photosynthesis</vt:lpstr>
      <vt:lpstr>PowerPoint Presentation</vt:lpstr>
      <vt:lpstr>PowerPoint Presentation</vt:lpstr>
      <vt:lpstr>Light- Dependent Reaction</vt:lpstr>
      <vt:lpstr>Light- Dependent Reaction  Process</vt:lpstr>
      <vt:lpstr>Light- Independent Reaction</vt:lpstr>
      <vt:lpstr>Light-Independent Reaction Process</vt:lpstr>
      <vt:lpstr>Photosynthesis Reaction</vt:lpstr>
      <vt:lpstr>Photosynthesis Reaction</vt:lpstr>
      <vt:lpstr>Purpose</vt:lpstr>
      <vt:lpstr>Photosynthesis and Cellular Respiration</vt:lpstr>
      <vt:lpstr>Energy from Food</vt:lpstr>
      <vt:lpstr>Three Main Steps</vt:lpstr>
      <vt:lpstr>Glycolysis</vt:lpstr>
      <vt:lpstr>PowerPoint Presentation</vt:lpstr>
      <vt:lpstr>Is Oxygen Present?</vt:lpstr>
      <vt:lpstr>Cellular Respiration</vt:lpstr>
      <vt:lpstr>Krebs Cycle </vt:lpstr>
      <vt:lpstr>Electron Transport Chain</vt:lpstr>
      <vt:lpstr>Cellular Respiration Overview</vt:lpstr>
      <vt:lpstr>PowerPoint Presentation</vt:lpstr>
      <vt:lpstr>Anaerobic Respiration</vt:lpstr>
      <vt:lpstr>Lactic Acid Fermentation</vt:lpstr>
      <vt:lpstr>Lactic Acid Fermentation</vt:lpstr>
      <vt:lpstr>Ethanol Fermentation</vt:lpstr>
      <vt:lpstr>Which would you rather do?</vt:lpstr>
    </vt:vector>
  </TitlesOfParts>
  <Company>MPS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Perez, Jose I</cp:lastModifiedBy>
  <cp:revision>42</cp:revision>
  <dcterms:created xsi:type="dcterms:W3CDTF">2014-05-20T13:31:49Z</dcterms:created>
  <dcterms:modified xsi:type="dcterms:W3CDTF">2015-10-26T20:44:56Z</dcterms:modified>
</cp:coreProperties>
</file>